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53"/>
  </p:notesMasterIdLst>
  <p:sldIdLst>
    <p:sldId id="353" r:id="rId5"/>
    <p:sldId id="266" r:id="rId6"/>
    <p:sldId id="311" r:id="rId7"/>
    <p:sldId id="310" r:id="rId8"/>
    <p:sldId id="313" r:id="rId9"/>
    <p:sldId id="317" r:id="rId10"/>
    <p:sldId id="343" r:id="rId11"/>
    <p:sldId id="338" r:id="rId12"/>
    <p:sldId id="312" r:id="rId13"/>
    <p:sldId id="364" r:id="rId14"/>
    <p:sldId id="346" r:id="rId15"/>
    <p:sldId id="345" r:id="rId16"/>
    <p:sldId id="321" r:id="rId17"/>
    <p:sldId id="322" r:id="rId18"/>
    <p:sldId id="347" r:id="rId19"/>
    <p:sldId id="366" r:id="rId20"/>
    <p:sldId id="354" r:id="rId21"/>
    <p:sldId id="358" r:id="rId22"/>
    <p:sldId id="329" r:id="rId23"/>
    <p:sldId id="319" r:id="rId24"/>
    <p:sldId id="327" r:id="rId25"/>
    <p:sldId id="328" r:id="rId26"/>
    <p:sldId id="334" r:id="rId27"/>
    <p:sldId id="344" r:id="rId28"/>
    <p:sldId id="340" r:id="rId29"/>
    <p:sldId id="341" r:id="rId30"/>
    <p:sldId id="332" r:id="rId31"/>
    <p:sldId id="365" r:id="rId32"/>
    <p:sldId id="318" r:id="rId33"/>
    <p:sldId id="335" r:id="rId34"/>
    <p:sldId id="348" r:id="rId35"/>
    <p:sldId id="355" r:id="rId36"/>
    <p:sldId id="360" r:id="rId37"/>
    <p:sldId id="363" r:id="rId38"/>
    <p:sldId id="362" r:id="rId39"/>
    <p:sldId id="260" r:id="rId40"/>
    <p:sldId id="368" r:id="rId41"/>
    <p:sldId id="330" r:id="rId42"/>
    <p:sldId id="352" r:id="rId43"/>
    <p:sldId id="265" r:id="rId44"/>
    <p:sldId id="331" r:id="rId45"/>
    <p:sldId id="336" r:id="rId46"/>
    <p:sldId id="324" r:id="rId47"/>
    <p:sldId id="325" r:id="rId48"/>
    <p:sldId id="257" r:id="rId49"/>
    <p:sldId id="367" r:id="rId50"/>
    <p:sldId id="337" r:id="rId51"/>
    <p:sldId id="35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1" autoAdjust="0"/>
    <p:restoredTop sz="93792" autoAdjust="0"/>
  </p:normalViewPr>
  <p:slideViewPr>
    <p:cSldViewPr snapToGrid="0">
      <p:cViewPr varScale="1">
        <p:scale>
          <a:sx n="67" d="100"/>
          <a:sy n="67" d="100"/>
        </p:scale>
        <p:origin x="592" y="44"/>
      </p:cViewPr>
      <p:guideLst/>
    </p:cSldViewPr>
  </p:slideViewPr>
  <p:notesTextViewPr>
    <p:cViewPr>
      <p:scale>
        <a:sx n="3" d="2"/>
        <a:sy n="3" d="2"/>
      </p:scale>
      <p:origin x="0" y="0"/>
    </p:cViewPr>
  </p:notesTextViewPr>
  <p:sorterViewPr>
    <p:cViewPr>
      <p:scale>
        <a:sx n="100" d="100"/>
        <a:sy n="100" d="100"/>
      </p:scale>
      <p:origin x="0" y="-11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1.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diagrams/_rels/data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C18CA5-9E1E-4C73-B467-14285A609C66}"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E0E4128E-48A2-4AD0-9BB2-3AFAE359D742}">
      <dgm:prSet/>
      <dgm:spPr/>
      <dgm:t>
        <a:bodyPr/>
        <a:lstStyle/>
        <a:p>
          <a:pPr>
            <a:lnSpc>
              <a:spcPct val="100000"/>
            </a:lnSpc>
          </a:pPr>
          <a:r>
            <a:rPr lang="en-US" dirty="0"/>
            <a:t>Roles and responsibilities</a:t>
          </a:r>
        </a:p>
      </dgm:t>
    </dgm:pt>
    <dgm:pt modelId="{6B95B447-064B-4E27-8F5F-0A602BA01179}" type="parTrans" cxnId="{36F0E972-0086-481C-8C2A-51C83A2B175D}">
      <dgm:prSet/>
      <dgm:spPr/>
      <dgm:t>
        <a:bodyPr/>
        <a:lstStyle/>
        <a:p>
          <a:endParaRPr lang="en-US"/>
        </a:p>
      </dgm:t>
    </dgm:pt>
    <dgm:pt modelId="{01ED47FD-369D-43C2-8466-38BA7555605F}" type="sibTrans" cxnId="{36F0E972-0086-481C-8C2A-51C83A2B175D}">
      <dgm:prSet/>
      <dgm:spPr/>
      <dgm:t>
        <a:bodyPr/>
        <a:lstStyle/>
        <a:p>
          <a:pPr>
            <a:lnSpc>
              <a:spcPct val="100000"/>
            </a:lnSpc>
          </a:pPr>
          <a:endParaRPr lang="en-US"/>
        </a:p>
      </dgm:t>
    </dgm:pt>
    <dgm:pt modelId="{21EEE848-5D18-469C-A308-9BE5DF3FA547}">
      <dgm:prSet/>
      <dgm:spPr/>
      <dgm:t>
        <a:bodyPr/>
        <a:lstStyle/>
        <a:p>
          <a:pPr>
            <a:lnSpc>
              <a:spcPct val="100000"/>
            </a:lnSpc>
          </a:pPr>
          <a:r>
            <a:rPr lang="en-US" dirty="0"/>
            <a:t>Key characteristics and competencies</a:t>
          </a:r>
        </a:p>
      </dgm:t>
    </dgm:pt>
    <dgm:pt modelId="{106B839D-A513-474F-A8B2-DD18F425A36F}" type="parTrans" cxnId="{77C20FD4-4656-4FD8-A7F2-2A85C4F8C6A0}">
      <dgm:prSet/>
      <dgm:spPr/>
      <dgm:t>
        <a:bodyPr/>
        <a:lstStyle/>
        <a:p>
          <a:endParaRPr lang="en-US"/>
        </a:p>
      </dgm:t>
    </dgm:pt>
    <dgm:pt modelId="{BFF84484-3978-4A73-A508-63316B01002F}" type="sibTrans" cxnId="{77C20FD4-4656-4FD8-A7F2-2A85C4F8C6A0}">
      <dgm:prSet/>
      <dgm:spPr/>
      <dgm:t>
        <a:bodyPr/>
        <a:lstStyle/>
        <a:p>
          <a:pPr>
            <a:lnSpc>
              <a:spcPct val="100000"/>
            </a:lnSpc>
          </a:pPr>
          <a:endParaRPr lang="en-US"/>
        </a:p>
      </dgm:t>
    </dgm:pt>
    <dgm:pt modelId="{7FBA44F7-5A66-4FB6-9E90-9402F03EAE88}">
      <dgm:prSet/>
      <dgm:spPr/>
      <dgm:t>
        <a:bodyPr/>
        <a:lstStyle/>
        <a:p>
          <a:pPr>
            <a:lnSpc>
              <a:spcPct val="100000"/>
            </a:lnSpc>
          </a:pPr>
          <a:r>
            <a:rPr lang="en-US" dirty="0"/>
            <a:t>Characteristics of a high performing team and troubleshooting team dysfunctions</a:t>
          </a:r>
        </a:p>
      </dgm:t>
    </dgm:pt>
    <dgm:pt modelId="{254B68DB-C01D-44EF-9E40-7DCBC381F09E}" type="parTrans" cxnId="{DCAD2694-811A-42C5-ACA1-36BC01794268}">
      <dgm:prSet/>
      <dgm:spPr/>
      <dgm:t>
        <a:bodyPr/>
        <a:lstStyle/>
        <a:p>
          <a:endParaRPr lang="en-US"/>
        </a:p>
      </dgm:t>
    </dgm:pt>
    <dgm:pt modelId="{1D142E52-E401-4243-8E32-5416D59D343A}" type="sibTrans" cxnId="{DCAD2694-811A-42C5-ACA1-36BC01794268}">
      <dgm:prSet/>
      <dgm:spPr/>
      <dgm:t>
        <a:bodyPr/>
        <a:lstStyle/>
        <a:p>
          <a:pPr>
            <a:lnSpc>
              <a:spcPct val="100000"/>
            </a:lnSpc>
          </a:pPr>
          <a:endParaRPr lang="en-US"/>
        </a:p>
      </dgm:t>
    </dgm:pt>
    <dgm:pt modelId="{3FDCB73C-01AC-47F6-BCD0-353E7CFA2375}">
      <dgm:prSet/>
      <dgm:spPr/>
      <dgm:t>
        <a:bodyPr/>
        <a:lstStyle/>
        <a:p>
          <a:pPr>
            <a:lnSpc>
              <a:spcPct val="100000"/>
            </a:lnSpc>
          </a:pPr>
          <a:r>
            <a:rPr lang="en-US" dirty="0"/>
            <a:t>Leadership</a:t>
          </a:r>
        </a:p>
      </dgm:t>
    </dgm:pt>
    <dgm:pt modelId="{CAC391E1-ED4E-4934-BD18-F009493D296E}" type="parTrans" cxnId="{422BB16A-FF60-48AB-9545-A739534C0F62}">
      <dgm:prSet/>
      <dgm:spPr/>
      <dgm:t>
        <a:bodyPr/>
        <a:lstStyle/>
        <a:p>
          <a:endParaRPr lang="en-US"/>
        </a:p>
      </dgm:t>
    </dgm:pt>
    <dgm:pt modelId="{F0BEF5C5-9715-4109-BC1D-5237D529F4DF}" type="sibTrans" cxnId="{422BB16A-FF60-48AB-9545-A739534C0F62}">
      <dgm:prSet/>
      <dgm:spPr/>
      <dgm:t>
        <a:bodyPr/>
        <a:lstStyle/>
        <a:p>
          <a:endParaRPr lang="en-US"/>
        </a:p>
      </dgm:t>
    </dgm:pt>
    <dgm:pt modelId="{3D429D8A-CB7C-420A-9711-F286839752B8}" type="pres">
      <dgm:prSet presAssocID="{3EC18CA5-9E1E-4C73-B467-14285A609C66}" presName="root" presStyleCnt="0">
        <dgm:presLayoutVars>
          <dgm:dir/>
          <dgm:resizeHandles val="exact"/>
        </dgm:presLayoutVars>
      </dgm:prSet>
      <dgm:spPr/>
    </dgm:pt>
    <dgm:pt modelId="{13572F24-DE80-417F-B0B6-3C3454A0844C}" type="pres">
      <dgm:prSet presAssocID="{3EC18CA5-9E1E-4C73-B467-14285A609C66}" presName="container" presStyleCnt="0">
        <dgm:presLayoutVars>
          <dgm:dir/>
          <dgm:resizeHandles val="exact"/>
        </dgm:presLayoutVars>
      </dgm:prSet>
      <dgm:spPr/>
    </dgm:pt>
    <dgm:pt modelId="{9930D8C0-DA49-4941-8A75-5EFC6100E750}" type="pres">
      <dgm:prSet presAssocID="{E0E4128E-48A2-4AD0-9BB2-3AFAE359D742}" presName="compNode" presStyleCnt="0"/>
      <dgm:spPr/>
    </dgm:pt>
    <dgm:pt modelId="{52CD668D-4E03-4082-A83B-E9268580F5F7}" type="pres">
      <dgm:prSet presAssocID="{E0E4128E-48A2-4AD0-9BB2-3AFAE359D742}" presName="iconBgRect" presStyleLbl="bgShp" presStyleIdx="0" presStyleCnt="4"/>
      <dgm:spPr/>
    </dgm:pt>
    <dgm:pt modelId="{15C2A508-09D7-43A9-B058-951BAC575000}" type="pres">
      <dgm:prSet presAssocID="{E0E4128E-48A2-4AD0-9BB2-3AFAE359D74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4A6D3CAD-D588-4434-9D9D-585BC1DFFB41}" type="pres">
      <dgm:prSet presAssocID="{E0E4128E-48A2-4AD0-9BB2-3AFAE359D742}" presName="spaceRect" presStyleCnt="0"/>
      <dgm:spPr/>
    </dgm:pt>
    <dgm:pt modelId="{50ECBF12-46DA-4C8F-B256-E9F95CDC3CAD}" type="pres">
      <dgm:prSet presAssocID="{E0E4128E-48A2-4AD0-9BB2-3AFAE359D742}" presName="textRect" presStyleLbl="revTx" presStyleIdx="0" presStyleCnt="4">
        <dgm:presLayoutVars>
          <dgm:chMax val="1"/>
          <dgm:chPref val="1"/>
        </dgm:presLayoutVars>
      </dgm:prSet>
      <dgm:spPr/>
    </dgm:pt>
    <dgm:pt modelId="{2ED549CD-9907-4D59-87D2-D8C4D4693E76}" type="pres">
      <dgm:prSet presAssocID="{01ED47FD-369D-43C2-8466-38BA7555605F}" presName="sibTrans" presStyleLbl="sibTrans2D1" presStyleIdx="0" presStyleCnt="0"/>
      <dgm:spPr/>
    </dgm:pt>
    <dgm:pt modelId="{A0283A88-5E01-42B1-A4A4-11B5AA8E1E21}" type="pres">
      <dgm:prSet presAssocID="{21EEE848-5D18-469C-A308-9BE5DF3FA547}" presName="compNode" presStyleCnt="0"/>
      <dgm:spPr/>
    </dgm:pt>
    <dgm:pt modelId="{B5BB8B34-DE7F-4B36-A715-66B4A5D4AB60}" type="pres">
      <dgm:prSet presAssocID="{21EEE848-5D18-469C-A308-9BE5DF3FA547}" presName="iconBgRect" presStyleLbl="bgShp" presStyleIdx="1" presStyleCnt="4"/>
      <dgm:spPr/>
    </dgm:pt>
    <dgm:pt modelId="{7C20CF9A-CEB6-406D-A8BC-DE5F2502E7FF}" type="pres">
      <dgm:prSet presAssocID="{21EEE848-5D18-469C-A308-9BE5DF3FA54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F441B8C6-5004-417C-B738-2A417DBA033C}" type="pres">
      <dgm:prSet presAssocID="{21EEE848-5D18-469C-A308-9BE5DF3FA547}" presName="spaceRect" presStyleCnt="0"/>
      <dgm:spPr/>
    </dgm:pt>
    <dgm:pt modelId="{65FF5E08-2710-400D-AE90-C75176FA9005}" type="pres">
      <dgm:prSet presAssocID="{21EEE848-5D18-469C-A308-9BE5DF3FA547}" presName="textRect" presStyleLbl="revTx" presStyleIdx="1" presStyleCnt="4">
        <dgm:presLayoutVars>
          <dgm:chMax val="1"/>
          <dgm:chPref val="1"/>
        </dgm:presLayoutVars>
      </dgm:prSet>
      <dgm:spPr/>
    </dgm:pt>
    <dgm:pt modelId="{2A7257EA-00A8-492E-AF80-BD5EAC23ED0D}" type="pres">
      <dgm:prSet presAssocID="{BFF84484-3978-4A73-A508-63316B01002F}" presName="sibTrans" presStyleLbl="sibTrans2D1" presStyleIdx="0" presStyleCnt="0"/>
      <dgm:spPr/>
    </dgm:pt>
    <dgm:pt modelId="{D793DF61-87D1-4308-B10F-91BA22248ABA}" type="pres">
      <dgm:prSet presAssocID="{7FBA44F7-5A66-4FB6-9E90-9402F03EAE88}" presName="compNode" presStyleCnt="0"/>
      <dgm:spPr/>
    </dgm:pt>
    <dgm:pt modelId="{04C76E41-FCEC-4153-8A79-8739AE9315EB}" type="pres">
      <dgm:prSet presAssocID="{7FBA44F7-5A66-4FB6-9E90-9402F03EAE88}" presName="iconBgRect" presStyleLbl="bgShp" presStyleIdx="2" presStyleCnt="4"/>
      <dgm:spPr/>
    </dgm:pt>
    <dgm:pt modelId="{9D5D7C8B-4CEF-4A50-B003-9870F4772787}" type="pres">
      <dgm:prSet presAssocID="{7FBA44F7-5A66-4FB6-9E90-9402F03EAE8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m"/>
        </a:ext>
      </dgm:extLst>
    </dgm:pt>
    <dgm:pt modelId="{A641C9EC-681C-4581-B296-9142A45FA57D}" type="pres">
      <dgm:prSet presAssocID="{7FBA44F7-5A66-4FB6-9E90-9402F03EAE88}" presName="spaceRect" presStyleCnt="0"/>
      <dgm:spPr/>
    </dgm:pt>
    <dgm:pt modelId="{5ADE70A4-00D7-4F6B-8192-F0327887331E}" type="pres">
      <dgm:prSet presAssocID="{7FBA44F7-5A66-4FB6-9E90-9402F03EAE88}" presName="textRect" presStyleLbl="revTx" presStyleIdx="2" presStyleCnt="4">
        <dgm:presLayoutVars>
          <dgm:chMax val="1"/>
          <dgm:chPref val="1"/>
        </dgm:presLayoutVars>
      </dgm:prSet>
      <dgm:spPr/>
    </dgm:pt>
    <dgm:pt modelId="{6C9BBE34-8675-4608-91D9-910E1EE948D2}" type="pres">
      <dgm:prSet presAssocID="{1D142E52-E401-4243-8E32-5416D59D343A}" presName="sibTrans" presStyleLbl="sibTrans2D1" presStyleIdx="0" presStyleCnt="0"/>
      <dgm:spPr/>
    </dgm:pt>
    <dgm:pt modelId="{09BCDBAD-E297-40E7-9BDE-DBF5CC189369}" type="pres">
      <dgm:prSet presAssocID="{3FDCB73C-01AC-47F6-BCD0-353E7CFA2375}" presName="compNode" presStyleCnt="0"/>
      <dgm:spPr/>
    </dgm:pt>
    <dgm:pt modelId="{ADE27D0C-F3FA-4F9E-A37D-43C9D045089E}" type="pres">
      <dgm:prSet presAssocID="{3FDCB73C-01AC-47F6-BCD0-353E7CFA2375}" presName="iconBgRect" presStyleLbl="bgShp" presStyleIdx="3" presStyleCnt="4"/>
      <dgm:spPr/>
    </dgm:pt>
    <dgm:pt modelId="{695B185F-5781-4240-93F5-3AC814CD97B5}" type="pres">
      <dgm:prSet presAssocID="{3FDCB73C-01AC-47F6-BCD0-353E7CFA237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ptain"/>
        </a:ext>
      </dgm:extLst>
    </dgm:pt>
    <dgm:pt modelId="{913C3D9F-A26E-4FE5-A1EA-8E61CAC10442}" type="pres">
      <dgm:prSet presAssocID="{3FDCB73C-01AC-47F6-BCD0-353E7CFA2375}" presName="spaceRect" presStyleCnt="0"/>
      <dgm:spPr/>
    </dgm:pt>
    <dgm:pt modelId="{50C7C5EE-9CD7-47F9-9685-23FCF50EA131}" type="pres">
      <dgm:prSet presAssocID="{3FDCB73C-01AC-47F6-BCD0-353E7CFA2375}" presName="textRect" presStyleLbl="revTx" presStyleIdx="3" presStyleCnt="4">
        <dgm:presLayoutVars>
          <dgm:chMax val="1"/>
          <dgm:chPref val="1"/>
        </dgm:presLayoutVars>
      </dgm:prSet>
      <dgm:spPr/>
    </dgm:pt>
  </dgm:ptLst>
  <dgm:cxnLst>
    <dgm:cxn modelId="{2C07E000-B39D-42AC-A8E6-4EF1010EA619}" type="presOf" srcId="{E0E4128E-48A2-4AD0-9BB2-3AFAE359D742}" destId="{50ECBF12-46DA-4C8F-B256-E9F95CDC3CAD}" srcOrd="0" destOrd="0" presId="urn:microsoft.com/office/officeart/2018/2/layout/IconCircleList"/>
    <dgm:cxn modelId="{5CA61428-9DAB-439E-A9A8-221DB2850D98}" type="presOf" srcId="{7FBA44F7-5A66-4FB6-9E90-9402F03EAE88}" destId="{5ADE70A4-00D7-4F6B-8192-F0327887331E}" srcOrd="0" destOrd="0" presId="urn:microsoft.com/office/officeart/2018/2/layout/IconCircleList"/>
    <dgm:cxn modelId="{C67BDA31-1D37-4C22-A790-D36C83148242}" type="presOf" srcId="{BFF84484-3978-4A73-A508-63316B01002F}" destId="{2A7257EA-00A8-492E-AF80-BD5EAC23ED0D}" srcOrd="0" destOrd="0" presId="urn:microsoft.com/office/officeart/2018/2/layout/IconCircleList"/>
    <dgm:cxn modelId="{422BB16A-FF60-48AB-9545-A739534C0F62}" srcId="{3EC18CA5-9E1E-4C73-B467-14285A609C66}" destId="{3FDCB73C-01AC-47F6-BCD0-353E7CFA2375}" srcOrd="3" destOrd="0" parTransId="{CAC391E1-ED4E-4934-BD18-F009493D296E}" sibTransId="{F0BEF5C5-9715-4109-BC1D-5237D529F4DF}"/>
    <dgm:cxn modelId="{36F0E972-0086-481C-8C2A-51C83A2B175D}" srcId="{3EC18CA5-9E1E-4C73-B467-14285A609C66}" destId="{E0E4128E-48A2-4AD0-9BB2-3AFAE359D742}" srcOrd="0" destOrd="0" parTransId="{6B95B447-064B-4E27-8F5F-0A602BA01179}" sibTransId="{01ED47FD-369D-43C2-8466-38BA7555605F}"/>
    <dgm:cxn modelId="{14F57976-2C3A-4236-AB9E-9C4F4C60FCCF}" type="presOf" srcId="{3FDCB73C-01AC-47F6-BCD0-353E7CFA2375}" destId="{50C7C5EE-9CD7-47F9-9685-23FCF50EA131}" srcOrd="0" destOrd="0" presId="urn:microsoft.com/office/officeart/2018/2/layout/IconCircleList"/>
    <dgm:cxn modelId="{59B67879-7F86-4555-BFE0-B05B503A5A2B}" type="presOf" srcId="{3EC18CA5-9E1E-4C73-B467-14285A609C66}" destId="{3D429D8A-CB7C-420A-9711-F286839752B8}" srcOrd="0" destOrd="0" presId="urn:microsoft.com/office/officeart/2018/2/layout/IconCircleList"/>
    <dgm:cxn modelId="{8A452F7F-AEF0-4EBD-B5B6-7C1BD76539CF}" type="presOf" srcId="{01ED47FD-369D-43C2-8466-38BA7555605F}" destId="{2ED549CD-9907-4D59-87D2-D8C4D4693E76}" srcOrd="0" destOrd="0" presId="urn:microsoft.com/office/officeart/2018/2/layout/IconCircleList"/>
    <dgm:cxn modelId="{DCAD2694-811A-42C5-ACA1-36BC01794268}" srcId="{3EC18CA5-9E1E-4C73-B467-14285A609C66}" destId="{7FBA44F7-5A66-4FB6-9E90-9402F03EAE88}" srcOrd="2" destOrd="0" parTransId="{254B68DB-C01D-44EF-9E40-7DCBC381F09E}" sibTransId="{1D142E52-E401-4243-8E32-5416D59D343A}"/>
    <dgm:cxn modelId="{72E19EAD-9339-424B-8199-884FB99EF61A}" type="presOf" srcId="{21EEE848-5D18-469C-A308-9BE5DF3FA547}" destId="{65FF5E08-2710-400D-AE90-C75176FA9005}" srcOrd="0" destOrd="0" presId="urn:microsoft.com/office/officeart/2018/2/layout/IconCircleList"/>
    <dgm:cxn modelId="{77C20FD4-4656-4FD8-A7F2-2A85C4F8C6A0}" srcId="{3EC18CA5-9E1E-4C73-B467-14285A609C66}" destId="{21EEE848-5D18-469C-A308-9BE5DF3FA547}" srcOrd="1" destOrd="0" parTransId="{106B839D-A513-474F-A8B2-DD18F425A36F}" sibTransId="{BFF84484-3978-4A73-A508-63316B01002F}"/>
    <dgm:cxn modelId="{456D93E5-DEE0-443F-AD65-DB753288B318}" type="presOf" srcId="{1D142E52-E401-4243-8E32-5416D59D343A}" destId="{6C9BBE34-8675-4608-91D9-910E1EE948D2}" srcOrd="0" destOrd="0" presId="urn:microsoft.com/office/officeart/2018/2/layout/IconCircleList"/>
    <dgm:cxn modelId="{6354F41C-5C53-44B1-A467-67DFF4166066}" type="presParOf" srcId="{3D429D8A-CB7C-420A-9711-F286839752B8}" destId="{13572F24-DE80-417F-B0B6-3C3454A0844C}" srcOrd="0" destOrd="0" presId="urn:microsoft.com/office/officeart/2018/2/layout/IconCircleList"/>
    <dgm:cxn modelId="{05F72E85-65F1-4842-97B6-5C93536A0240}" type="presParOf" srcId="{13572F24-DE80-417F-B0B6-3C3454A0844C}" destId="{9930D8C0-DA49-4941-8A75-5EFC6100E750}" srcOrd="0" destOrd="0" presId="urn:microsoft.com/office/officeart/2018/2/layout/IconCircleList"/>
    <dgm:cxn modelId="{05C98A4C-4206-440C-894C-A72A51DD628C}" type="presParOf" srcId="{9930D8C0-DA49-4941-8A75-5EFC6100E750}" destId="{52CD668D-4E03-4082-A83B-E9268580F5F7}" srcOrd="0" destOrd="0" presId="urn:microsoft.com/office/officeart/2018/2/layout/IconCircleList"/>
    <dgm:cxn modelId="{2F6A9F94-BDB9-4033-9FC6-45061D328456}" type="presParOf" srcId="{9930D8C0-DA49-4941-8A75-5EFC6100E750}" destId="{15C2A508-09D7-43A9-B058-951BAC575000}" srcOrd="1" destOrd="0" presId="urn:microsoft.com/office/officeart/2018/2/layout/IconCircleList"/>
    <dgm:cxn modelId="{2FB2BBF8-BB94-4A6A-A1D6-B17A19E094D9}" type="presParOf" srcId="{9930D8C0-DA49-4941-8A75-5EFC6100E750}" destId="{4A6D3CAD-D588-4434-9D9D-585BC1DFFB41}" srcOrd="2" destOrd="0" presId="urn:microsoft.com/office/officeart/2018/2/layout/IconCircleList"/>
    <dgm:cxn modelId="{311763CB-3FBE-43A6-9498-9D2BF9EB250A}" type="presParOf" srcId="{9930D8C0-DA49-4941-8A75-5EFC6100E750}" destId="{50ECBF12-46DA-4C8F-B256-E9F95CDC3CAD}" srcOrd="3" destOrd="0" presId="urn:microsoft.com/office/officeart/2018/2/layout/IconCircleList"/>
    <dgm:cxn modelId="{6DFEFB70-38DC-47FC-910D-3B47F7149DE5}" type="presParOf" srcId="{13572F24-DE80-417F-B0B6-3C3454A0844C}" destId="{2ED549CD-9907-4D59-87D2-D8C4D4693E76}" srcOrd="1" destOrd="0" presId="urn:microsoft.com/office/officeart/2018/2/layout/IconCircleList"/>
    <dgm:cxn modelId="{6753BC05-C662-45DA-AD73-7BF96E004439}" type="presParOf" srcId="{13572F24-DE80-417F-B0B6-3C3454A0844C}" destId="{A0283A88-5E01-42B1-A4A4-11B5AA8E1E21}" srcOrd="2" destOrd="0" presId="urn:microsoft.com/office/officeart/2018/2/layout/IconCircleList"/>
    <dgm:cxn modelId="{150508EE-5274-4B6F-8059-3168B25CC216}" type="presParOf" srcId="{A0283A88-5E01-42B1-A4A4-11B5AA8E1E21}" destId="{B5BB8B34-DE7F-4B36-A715-66B4A5D4AB60}" srcOrd="0" destOrd="0" presId="urn:microsoft.com/office/officeart/2018/2/layout/IconCircleList"/>
    <dgm:cxn modelId="{39A214FC-AE2F-4F90-B240-A3A6B19D08E5}" type="presParOf" srcId="{A0283A88-5E01-42B1-A4A4-11B5AA8E1E21}" destId="{7C20CF9A-CEB6-406D-A8BC-DE5F2502E7FF}" srcOrd="1" destOrd="0" presId="urn:microsoft.com/office/officeart/2018/2/layout/IconCircleList"/>
    <dgm:cxn modelId="{32D3231B-27CB-4C42-9A5E-3900B42FEEEB}" type="presParOf" srcId="{A0283A88-5E01-42B1-A4A4-11B5AA8E1E21}" destId="{F441B8C6-5004-417C-B738-2A417DBA033C}" srcOrd="2" destOrd="0" presId="urn:microsoft.com/office/officeart/2018/2/layout/IconCircleList"/>
    <dgm:cxn modelId="{4D52960C-13AF-4CC0-881C-15A1C5947D32}" type="presParOf" srcId="{A0283A88-5E01-42B1-A4A4-11B5AA8E1E21}" destId="{65FF5E08-2710-400D-AE90-C75176FA9005}" srcOrd="3" destOrd="0" presId="urn:microsoft.com/office/officeart/2018/2/layout/IconCircleList"/>
    <dgm:cxn modelId="{8D467612-112D-45B8-BE6B-FF8566E5D5D6}" type="presParOf" srcId="{13572F24-DE80-417F-B0B6-3C3454A0844C}" destId="{2A7257EA-00A8-492E-AF80-BD5EAC23ED0D}" srcOrd="3" destOrd="0" presId="urn:microsoft.com/office/officeart/2018/2/layout/IconCircleList"/>
    <dgm:cxn modelId="{78F3CF3B-5DD9-4C48-9139-AD010DDA4C13}" type="presParOf" srcId="{13572F24-DE80-417F-B0B6-3C3454A0844C}" destId="{D793DF61-87D1-4308-B10F-91BA22248ABA}" srcOrd="4" destOrd="0" presId="urn:microsoft.com/office/officeart/2018/2/layout/IconCircleList"/>
    <dgm:cxn modelId="{716EA9A5-86F3-43FF-8804-EAFB8E57C36C}" type="presParOf" srcId="{D793DF61-87D1-4308-B10F-91BA22248ABA}" destId="{04C76E41-FCEC-4153-8A79-8739AE9315EB}" srcOrd="0" destOrd="0" presId="urn:microsoft.com/office/officeart/2018/2/layout/IconCircleList"/>
    <dgm:cxn modelId="{243513A1-A17B-4D85-BB01-217570AF66B2}" type="presParOf" srcId="{D793DF61-87D1-4308-B10F-91BA22248ABA}" destId="{9D5D7C8B-4CEF-4A50-B003-9870F4772787}" srcOrd="1" destOrd="0" presId="urn:microsoft.com/office/officeart/2018/2/layout/IconCircleList"/>
    <dgm:cxn modelId="{F1787581-747A-48ED-A176-E14178F23815}" type="presParOf" srcId="{D793DF61-87D1-4308-B10F-91BA22248ABA}" destId="{A641C9EC-681C-4581-B296-9142A45FA57D}" srcOrd="2" destOrd="0" presId="urn:microsoft.com/office/officeart/2018/2/layout/IconCircleList"/>
    <dgm:cxn modelId="{63F6111F-F166-4ACB-B447-2ABAE897FA9B}" type="presParOf" srcId="{D793DF61-87D1-4308-B10F-91BA22248ABA}" destId="{5ADE70A4-00D7-4F6B-8192-F0327887331E}" srcOrd="3" destOrd="0" presId="urn:microsoft.com/office/officeart/2018/2/layout/IconCircleList"/>
    <dgm:cxn modelId="{19DC6F19-1B4A-41AC-A3A7-A808A32510E6}" type="presParOf" srcId="{13572F24-DE80-417F-B0B6-3C3454A0844C}" destId="{6C9BBE34-8675-4608-91D9-910E1EE948D2}" srcOrd="5" destOrd="0" presId="urn:microsoft.com/office/officeart/2018/2/layout/IconCircleList"/>
    <dgm:cxn modelId="{AE010DC6-3B7D-4D64-9BD0-60C346FDB9CF}" type="presParOf" srcId="{13572F24-DE80-417F-B0B6-3C3454A0844C}" destId="{09BCDBAD-E297-40E7-9BDE-DBF5CC189369}" srcOrd="6" destOrd="0" presId="urn:microsoft.com/office/officeart/2018/2/layout/IconCircleList"/>
    <dgm:cxn modelId="{9F42C074-40FB-4525-8984-2091E0E74DFB}" type="presParOf" srcId="{09BCDBAD-E297-40E7-9BDE-DBF5CC189369}" destId="{ADE27D0C-F3FA-4F9E-A37D-43C9D045089E}" srcOrd="0" destOrd="0" presId="urn:microsoft.com/office/officeart/2018/2/layout/IconCircleList"/>
    <dgm:cxn modelId="{2EE6A56E-6385-40B2-8A37-031510B15C8C}" type="presParOf" srcId="{09BCDBAD-E297-40E7-9BDE-DBF5CC189369}" destId="{695B185F-5781-4240-93F5-3AC814CD97B5}" srcOrd="1" destOrd="0" presId="urn:microsoft.com/office/officeart/2018/2/layout/IconCircleList"/>
    <dgm:cxn modelId="{7410F01D-97F6-4B10-BB4F-D66534A86E33}" type="presParOf" srcId="{09BCDBAD-E297-40E7-9BDE-DBF5CC189369}" destId="{913C3D9F-A26E-4FE5-A1EA-8E61CAC10442}" srcOrd="2" destOrd="0" presId="urn:microsoft.com/office/officeart/2018/2/layout/IconCircleList"/>
    <dgm:cxn modelId="{0E27B44A-DA3B-439B-A556-1C41A61CAC97}" type="presParOf" srcId="{09BCDBAD-E297-40E7-9BDE-DBF5CC189369}" destId="{50C7C5EE-9CD7-47F9-9685-23FCF50EA13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4FF709-9831-41ED-B315-E20278B76C03}" type="doc">
      <dgm:prSet loTypeId="urn:microsoft.com/office/officeart/2005/8/layout/arrow4" loCatId="relationship" qsTypeId="urn:microsoft.com/office/officeart/2005/8/quickstyle/simple1" qsCatId="simple" csTypeId="urn:microsoft.com/office/officeart/2005/8/colors/colorful5" csCatId="colorful" phldr="1"/>
      <dgm:spPr/>
      <dgm:t>
        <a:bodyPr/>
        <a:lstStyle/>
        <a:p>
          <a:endParaRPr lang="en-US"/>
        </a:p>
      </dgm:t>
    </dgm:pt>
    <dgm:pt modelId="{0486A2A6-6302-4D58-B405-409BB79A5031}">
      <dgm:prSet phldrT="[Text]"/>
      <dgm:spPr/>
      <dgm:t>
        <a:bodyPr/>
        <a:lstStyle/>
        <a:p>
          <a:r>
            <a:rPr lang="en-US" dirty="0"/>
            <a:t>Above the Line</a:t>
          </a:r>
        </a:p>
      </dgm:t>
    </dgm:pt>
    <dgm:pt modelId="{FDE49456-2DC9-4A16-A845-2FE38CAC317B}" type="parTrans" cxnId="{3AD496E3-5A5B-4574-9F6F-C32404E0D4A3}">
      <dgm:prSet/>
      <dgm:spPr/>
      <dgm:t>
        <a:bodyPr/>
        <a:lstStyle/>
        <a:p>
          <a:endParaRPr lang="en-US"/>
        </a:p>
      </dgm:t>
    </dgm:pt>
    <dgm:pt modelId="{C3024C15-4C2C-4975-BE6C-94553C3EFAA8}" type="sibTrans" cxnId="{3AD496E3-5A5B-4574-9F6F-C32404E0D4A3}">
      <dgm:prSet/>
      <dgm:spPr/>
      <dgm:t>
        <a:bodyPr/>
        <a:lstStyle/>
        <a:p>
          <a:endParaRPr lang="en-US"/>
        </a:p>
      </dgm:t>
    </dgm:pt>
    <dgm:pt modelId="{88C33EF7-1C2B-41BB-84A7-E2118DD53839}">
      <dgm:prSet phldrT="[Text]"/>
      <dgm:spPr/>
      <dgm:t>
        <a:bodyPr/>
        <a:lstStyle/>
        <a:p>
          <a:r>
            <a:rPr lang="en-US" dirty="0"/>
            <a:t>Do it</a:t>
          </a:r>
        </a:p>
      </dgm:t>
    </dgm:pt>
    <dgm:pt modelId="{63C6AE38-A9D2-44BC-99B7-AFB5F5351B85}" type="parTrans" cxnId="{92194356-3370-4E90-BE85-45DAD9AE50B5}">
      <dgm:prSet/>
      <dgm:spPr/>
      <dgm:t>
        <a:bodyPr/>
        <a:lstStyle/>
        <a:p>
          <a:endParaRPr lang="en-US"/>
        </a:p>
      </dgm:t>
    </dgm:pt>
    <dgm:pt modelId="{4F5F3781-FBE3-4003-8FE7-82176C3C0901}" type="sibTrans" cxnId="{92194356-3370-4E90-BE85-45DAD9AE50B5}">
      <dgm:prSet/>
      <dgm:spPr/>
      <dgm:t>
        <a:bodyPr/>
        <a:lstStyle/>
        <a:p>
          <a:endParaRPr lang="en-US"/>
        </a:p>
      </dgm:t>
    </dgm:pt>
    <dgm:pt modelId="{77435FB1-0470-4735-B1D3-B339E6E3FC0F}">
      <dgm:prSet phldrT="[Text]"/>
      <dgm:spPr/>
      <dgm:t>
        <a:bodyPr/>
        <a:lstStyle/>
        <a:p>
          <a:r>
            <a:rPr lang="en-US" dirty="0"/>
            <a:t>Below the Line</a:t>
          </a:r>
        </a:p>
      </dgm:t>
    </dgm:pt>
    <dgm:pt modelId="{68FCD1CC-9FFE-4795-8E5C-A7D2A37DD197}" type="parTrans" cxnId="{BA696B63-A419-4D65-B310-6E5E7DBA69DE}">
      <dgm:prSet/>
      <dgm:spPr/>
      <dgm:t>
        <a:bodyPr/>
        <a:lstStyle/>
        <a:p>
          <a:endParaRPr lang="en-US"/>
        </a:p>
      </dgm:t>
    </dgm:pt>
    <dgm:pt modelId="{3B47B09C-16DD-4451-B327-259D1E9E7767}" type="sibTrans" cxnId="{BA696B63-A419-4D65-B310-6E5E7DBA69DE}">
      <dgm:prSet/>
      <dgm:spPr/>
      <dgm:t>
        <a:bodyPr/>
        <a:lstStyle/>
        <a:p>
          <a:endParaRPr lang="en-US"/>
        </a:p>
      </dgm:t>
    </dgm:pt>
    <dgm:pt modelId="{D4167719-B7EC-427A-BFD6-6F0214C1669B}">
      <dgm:prSet phldrT="[Text]"/>
      <dgm:spPr/>
      <dgm:t>
        <a:bodyPr/>
        <a:lstStyle/>
        <a:p>
          <a:r>
            <a:rPr lang="en-US" dirty="0"/>
            <a:t>Not Enough Resources</a:t>
          </a:r>
        </a:p>
      </dgm:t>
    </dgm:pt>
    <dgm:pt modelId="{46DC7386-0CE1-4AB7-8F6F-33FB515267C3}" type="parTrans" cxnId="{EEBE7031-8CCE-46BF-888C-74525E0757D4}">
      <dgm:prSet/>
      <dgm:spPr/>
      <dgm:t>
        <a:bodyPr/>
        <a:lstStyle/>
        <a:p>
          <a:endParaRPr lang="en-US"/>
        </a:p>
      </dgm:t>
    </dgm:pt>
    <dgm:pt modelId="{E7E50952-FC9D-4CD6-8E2B-68A3BA1036F1}" type="sibTrans" cxnId="{EEBE7031-8CCE-46BF-888C-74525E0757D4}">
      <dgm:prSet/>
      <dgm:spPr/>
      <dgm:t>
        <a:bodyPr/>
        <a:lstStyle/>
        <a:p>
          <a:endParaRPr lang="en-US"/>
        </a:p>
      </dgm:t>
    </dgm:pt>
    <dgm:pt modelId="{94EFEF74-ABC7-4671-BFEB-E6A97853F475}">
      <dgm:prSet phldrT="[Text]"/>
      <dgm:spPr/>
      <dgm:t>
        <a:bodyPr/>
        <a:lstStyle/>
        <a:p>
          <a:r>
            <a:rPr lang="en-US" dirty="0"/>
            <a:t>Solve it</a:t>
          </a:r>
        </a:p>
      </dgm:t>
    </dgm:pt>
    <dgm:pt modelId="{1F3E1710-2131-40E3-A46A-2B89430B0FD6}" type="parTrans" cxnId="{5A881C40-4A15-4CE2-8566-4CC8DAFC719B}">
      <dgm:prSet/>
      <dgm:spPr/>
      <dgm:t>
        <a:bodyPr/>
        <a:lstStyle/>
        <a:p>
          <a:endParaRPr lang="en-US"/>
        </a:p>
      </dgm:t>
    </dgm:pt>
    <dgm:pt modelId="{A564A408-3177-4A62-B600-C4A3B592B2F1}" type="sibTrans" cxnId="{5A881C40-4A15-4CE2-8566-4CC8DAFC719B}">
      <dgm:prSet/>
      <dgm:spPr/>
      <dgm:t>
        <a:bodyPr/>
        <a:lstStyle/>
        <a:p>
          <a:endParaRPr lang="en-US"/>
        </a:p>
      </dgm:t>
    </dgm:pt>
    <dgm:pt modelId="{7E0CE684-B99F-4042-AF49-BC187F3B055A}">
      <dgm:prSet phldrT="[Text]"/>
      <dgm:spPr/>
      <dgm:t>
        <a:bodyPr/>
        <a:lstStyle/>
        <a:p>
          <a:r>
            <a:rPr lang="en-US" dirty="0"/>
            <a:t>Own it </a:t>
          </a:r>
        </a:p>
      </dgm:t>
    </dgm:pt>
    <dgm:pt modelId="{C827911B-21D7-4C75-992F-51A90171EAC3}" type="parTrans" cxnId="{AB99D549-DB42-41D4-A484-D62499835FB9}">
      <dgm:prSet/>
      <dgm:spPr/>
      <dgm:t>
        <a:bodyPr/>
        <a:lstStyle/>
        <a:p>
          <a:endParaRPr lang="en-US"/>
        </a:p>
      </dgm:t>
    </dgm:pt>
    <dgm:pt modelId="{4175909D-FD30-4CC3-AD2B-BD0D2E1AFFB8}" type="sibTrans" cxnId="{AB99D549-DB42-41D4-A484-D62499835FB9}">
      <dgm:prSet/>
      <dgm:spPr/>
      <dgm:t>
        <a:bodyPr/>
        <a:lstStyle/>
        <a:p>
          <a:endParaRPr lang="en-US"/>
        </a:p>
      </dgm:t>
    </dgm:pt>
    <dgm:pt modelId="{E389D355-9745-4EFA-9356-F8139B81AAC5}">
      <dgm:prSet phldrT="[Text]"/>
      <dgm:spPr/>
      <dgm:t>
        <a:bodyPr/>
        <a:lstStyle/>
        <a:p>
          <a:r>
            <a:rPr lang="en-US" dirty="0"/>
            <a:t>See it</a:t>
          </a:r>
        </a:p>
      </dgm:t>
    </dgm:pt>
    <dgm:pt modelId="{1F33B105-D992-4E0C-BCFD-0812D51AED67}" type="parTrans" cxnId="{98EAA2CB-CE23-4DF8-A70E-BD38818D061D}">
      <dgm:prSet/>
      <dgm:spPr/>
      <dgm:t>
        <a:bodyPr/>
        <a:lstStyle/>
        <a:p>
          <a:endParaRPr lang="en-US"/>
        </a:p>
      </dgm:t>
    </dgm:pt>
    <dgm:pt modelId="{328FFC4D-7FB7-45B0-A489-DFE3580E0D2A}" type="sibTrans" cxnId="{98EAA2CB-CE23-4DF8-A70E-BD38818D061D}">
      <dgm:prSet/>
      <dgm:spPr/>
      <dgm:t>
        <a:bodyPr/>
        <a:lstStyle/>
        <a:p>
          <a:endParaRPr lang="en-US"/>
        </a:p>
      </dgm:t>
    </dgm:pt>
    <dgm:pt modelId="{D6E76E34-CE97-4B43-8368-D6607D784DCB}">
      <dgm:prSet phldrT="[Text]"/>
      <dgm:spPr/>
      <dgm:t>
        <a:bodyPr/>
        <a:lstStyle/>
        <a:p>
          <a:r>
            <a:rPr lang="en-US" dirty="0"/>
            <a:t>Ignore it</a:t>
          </a:r>
        </a:p>
      </dgm:t>
    </dgm:pt>
    <dgm:pt modelId="{87A10428-F227-43CA-86BA-137DEC03A893}" type="parTrans" cxnId="{5C757B93-F844-47D4-A846-5CAD5FF0ED88}">
      <dgm:prSet/>
      <dgm:spPr/>
      <dgm:t>
        <a:bodyPr/>
        <a:lstStyle/>
        <a:p>
          <a:endParaRPr lang="en-US"/>
        </a:p>
      </dgm:t>
    </dgm:pt>
    <dgm:pt modelId="{49CF317C-7E3D-404E-83BD-00226994A102}" type="sibTrans" cxnId="{5C757B93-F844-47D4-A846-5CAD5FF0ED88}">
      <dgm:prSet/>
      <dgm:spPr/>
      <dgm:t>
        <a:bodyPr/>
        <a:lstStyle/>
        <a:p>
          <a:endParaRPr lang="en-US"/>
        </a:p>
      </dgm:t>
    </dgm:pt>
    <dgm:pt modelId="{45EE2D6B-DAFA-4762-AA7C-C827ADE2675D}">
      <dgm:prSet phldrT="[Text]"/>
      <dgm:spPr/>
      <dgm:t>
        <a:bodyPr/>
        <a:lstStyle/>
        <a:p>
          <a:r>
            <a:rPr lang="en-US" dirty="0"/>
            <a:t>Confusion – tell me what to do</a:t>
          </a:r>
        </a:p>
      </dgm:t>
    </dgm:pt>
    <dgm:pt modelId="{B9436854-1ED4-4C6A-B74F-797B85C8B5F4}" type="parTrans" cxnId="{95F2A8B6-2502-45D2-A76F-8CC3E317EA11}">
      <dgm:prSet/>
      <dgm:spPr/>
      <dgm:t>
        <a:bodyPr/>
        <a:lstStyle/>
        <a:p>
          <a:endParaRPr lang="en-US"/>
        </a:p>
      </dgm:t>
    </dgm:pt>
    <dgm:pt modelId="{C1433440-3B7E-458A-993D-BE73E0DE9A5E}" type="sibTrans" cxnId="{95F2A8B6-2502-45D2-A76F-8CC3E317EA11}">
      <dgm:prSet/>
      <dgm:spPr/>
      <dgm:t>
        <a:bodyPr/>
        <a:lstStyle/>
        <a:p>
          <a:endParaRPr lang="en-US"/>
        </a:p>
      </dgm:t>
    </dgm:pt>
    <dgm:pt modelId="{5F34EA5C-5816-49EE-B95C-FB81033E0A2F}">
      <dgm:prSet phldrT="[Text]"/>
      <dgm:spPr/>
      <dgm:t>
        <a:bodyPr/>
        <a:lstStyle/>
        <a:p>
          <a:r>
            <a:rPr lang="en-US" dirty="0"/>
            <a:t>Deny it</a:t>
          </a:r>
        </a:p>
      </dgm:t>
    </dgm:pt>
    <dgm:pt modelId="{188999B3-53B7-4905-9F0A-A387E25E3313}" type="parTrans" cxnId="{D66AF4D2-1D69-461B-9E60-3A44D7474E4F}">
      <dgm:prSet/>
      <dgm:spPr/>
      <dgm:t>
        <a:bodyPr/>
        <a:lstStyle/>
        <a:p>
          <a:endParaRPr lang="en-US"/>
        </a:p>
      </dgm:t>
    </dgm:pt>
    <dgm:pt modelId="{733ED708-BAB2-4DAC-8E87-C4AA31A64E9A}" type="sibTrans" cxnId="{D66AF4D2-1D69-461B-9E60-3A44D7474E4F}">
      <dgm:prSet/>
      <dgm:spPr/>
      <dgm:t>
        <a:bodyPr/>
        <a:lstStyle/>
        <a:p>
          <a:endParaRPr lang="en-US"/>
        </a:p>
      </dgm:t>
    </dgm:pt>
    <dgm:pt modelId="{78AD7C8E-4D94-4B1A-846C-331B1E333AE1}">
      <dgm:prSet phldrT="[Text]"/>
      <dgm:spPr/>
      <dgm:t>
        <a:bodyPr/>
        <a:lstStyle/>
        <a:p>
          <a:r>
            <a:rPr lang="en-US" dirty="0"/>
            <a:t>Wait and see</a:t>
          </a:r>
        </a:p>
      </dgm:t>
    </dgm:pt>
    <dgm:pt modelId="{2D324CE6-F495-4921-BC07-A9ABB71B11AA}" type="parTrans" cxnId="{C77647ED-2015-4C33-B129-48DB01957CCA}">
      <dgm:prSet/>
      <dgm:spPr/>
      <dgm:t>
        <a:bodyPr/>
        <a:lstStyle/>
        <a:p>
          <a:endParaRPr lang="en-US"/>
        </a:p>
      </dgm:t>
    </dgm:pt>
    <dgm:pt modelId="{512E977B-B1EA-483A-B44C-582F62895815}" type="sibTrans" cxnId="{C77647ED-2015-4C33-B129-48DB01957CCA}">
      <dgm:prSet/>
      <dgm:spPr/>
      <dgm:t>
        <a:bodyPr/>
        <a:lstStyle/>
        <a:p>
          <a:endParaRPr lang="en-US"/>
        </a:p>
      </dgm:t>
    </dgm:pt>
    <dgm:pt modelId="{CF26AF29-2C2B-4D8B-B8F4-EB1B1417CEDE}">
      <dgm:prSet phldrT="[Text]"/>
      <dgm:spPr/>
      <dgm:t>
        <a:bodyPr/>
        <a:lstStyle/>
        <a:p>
          <a:r>
            <a:rPr lang="en-US" dirty="0"/>
            <a:t>Not my job</a:t>
          </a:r>
        </a:p>
      </dgm:t>
    </dgm:pt>
    <dgm:pt modelId="{5392B813-C615-4A8D-857C-618D2495ACB2}" type="parTrans" cxnId="{6ADB91A9-9F5E-479E-95F0-1B4E3D771846}">
      <dgm:prSet/>
      <dgm:spPr/>
      <dgm:t>
        <a:bodyPr/>
        <a:lstStyle/>
        <a:p>
          <a:endParaRPr lang="en-US"/>
        </a:p>
      </dgm:t>
    </dgm:pt>
    <dgm:pt modelId="{B953D133-F78F-48BF-B7D7-5BF71996FA0D}" type="sibTrans" cxnId="{6ADB91A9-9F5E-479E-95F0-1B4E3D771846}">
      <dgm:prSet/>
      <dgm:spPr/>
      <dgm:t>
        <a:bodyPr/>
        <a:lstStyle/>
        <a:p>
          <a:endParaRPr lang="en-US"/>
        </a:p>
      </dgm:t>
    </dgm:pt>
    <dgm:pt modelId="{EFA88958-7B79-4AE5-B70A-3B8C0D67B958}">
      <dgm:prSet phldrT="[Text]"/>
      <dgm:spPr/>
      <dgm:t>
        <a:bodyPr/>
        <a:lstStyle/>
        <a:p>
          <a:r>
            <a:rPr lang="en-US" dirty="0"/>
            <a:t>Cover up</a:t>
          </a:r>
        </a:p>
      </dgm:t>
    </dgm:pt>
    <dgm:pt modelId="{80F66132-1354-4CF3-BF22-DFD7F5395B79}" type="parTrans" cxnId="{15CE73FF-4F54-40C6-852E-7F69B049826B}">
      <dgm:prSet/>
      <dgm:spPr/>
      <dgm:t>
        <a:bodyPr/>
        <a:lstStyle/>
        <a:p>
          <a:endParaRPr lang="en-US"/>
        </a:p>
      </dgm:t>
    </dgm:pt>
    <dgm:pt modelId="{C49F2C57-308A-493A-B6DB-005154B909A4}" type="sibTrans" cxnId="{15CE73FF-4F54-40C6-852E-7F69B049826B}">
      <dgm:prSet/>
      <dgm:spPr/>
      <dgm:t>
        <a:bodyPr/>
        <a:lstStyle/>
        <a:p>
          <a:endParaRPr lang="en-US"/>
        </a:p>
      </dgm:t>
    </dgm:pt>
    <dgm:pt modelId="{7422C4FF-40B0-4D2C-96A3-1EA4B4935FB0}" type="pres">
      <dgm:prSet presAssocID="{D44FF709-9831-41ED-B315-E20278B76C03}" presName="compositeShape" presStyleCnt="0">
        <dgm:presLayoutVars>
          <dgm:chMax val="2"/>
          <dgm:dir/>
          <dgm:resizeHandles val="exact"/>
        </dgm:presLayoutVars>
      </dgm:prSet>
      <dgm:spPr/>
    </dgm:pt>
    <dgm:pt modelId="{534DF088-7208-474F-9B28-57D1BF52EE8C}" type="pres">
      <dgm:prSet presAssocID="{0486A2A6-6302-4D58-B405-409BB79A5031}" presName="upArrow" presStyleLbl="node1" presStyleIdx="0" presStyleCnt="2"/>
      <dgm:spPr/>
    </dgm:pt>
    <dgm:pt modelId="{59A3D60D-BB7F-4316-B852-1D4626FCFA5D}" type="pres">
      <dgm:prSet presAssocID="{0486A2A6-6302-4D58-B405-409BB79A5031}" presName="upArrowText" presStyleLbl="revTx" presStyleIdx="0" presStyleCnt="2" custScaleY="88199" custLinFactNeighborX="220" custLinFactNeighborY="-7937">
        <dgm:presLayoutVars>
          <dgm:chMax val="0"/>
          <dgm:bulletEnabled val="1"/>
        </dgm:presLayoutVars>
      </dgm:prSet>
      <dgm:spPr/>
    </dgm:pt>
    <dgm:pt modelId="{B1EA8FE5-9D18-432A-895B-3B4177BA1FE4}" type="pres">
      <dgm:prSet presAssocID="{77435FB1-0470-4735-B1D3-B339E6E3FC0F}" presName="downArrow" presStyleLbl="node1" presStyleIdx="1" presStyleCnt="2"/>
      <dgm:spPr>
        <a:solidFill>
          <a:srgbClr val="FF0000"/>
        </a:solidFill>
      </dgm:spPr>
    </dgm:pt>
    <dgm:pt modelId="{7DDCAB20-B793-4E91-8DE9-B8675EA009DC}" type="pres">
      <dgm:prSet presAssocID="{77435FB1-0470-4735-B1D3-B339E6E3FC0F}" presName="downArrowText" presStyleLbl="revTx" presStyleIdx="1" presStyleCnt="2">
        <dgm:presLayoutVars>
          <dgm:chMax val="0"/>
          <dgm:bulletEnabled val="1"/>
        </dgm:presLayoutVars>
      </dgm:prSet>
      <dgm:spPr/>
    </dgm:pt>
  </dgm:ptLst>
  <dgm:cxnLst>
    <dgm:cxn modelId="{7B291805-B000-4FE8-A65E-BBB411AF70F4}" type="presOf" srcId="{5F34EA5C-5816-49EE-B95C-FB81033E0A2F}" destId="{7DDCAB20-B793-4E91-8DE9-B8675EA009DC}" srcOrd="0" destOrd="7" presId="urn:microsoft.com/office/officeart/2005/8/layout/arrow4"/>
    <dgm:cxn modelId="{0DAA5F0F-B7B4-4DD6-99D3-3E3E7971D8F9}" type="presOf" srcId="{94EFEF74-ABC7-4671-BFEB-E6A97853F475}" destId="{59A3D60D-BB7F-4316-B852-1D4626FCFA5D}" srcOrd="0" destOrd="2" presId="urn:microsoft.com/office/officeart/2005/8/layout/arrow4"/>
    <dgm:cxn modelId="{89EA6127-6172-44A8-8FA5-5A22C3764C24}" type="presOf" srcId="{D6E76E34-CE97-4B43-8368-D6607D784DCB}" destId="{7DDCAB20-B793-4E91-8DE9-B8675EA009DC}" srcOrd="0" destOrd="5" presId="urn:microsoft.com/office/officeart/2005/8/layout/arrow4"/>
    <dgm:cxn modelId="{9974EB27-9865-47BB-BA0C-7C5F3FEC1F9C}" type="presOf" srcId="{E389D355-9745-4EFA-9356-F8139B81AAC5}" destId="{59A3D60D-BB7F-4316-B852-1D4626FCFA5D}" srcOrd="0" destOrd="4" presId="urn:microsoft.com/office/officeart/2005/8/layout/arrow4"/>
    <dgm:cxn modelId="{9D4B742B-47C0-415B-A686-855F39616B76}" type="presOf" srcId="{D44FF709-9831-41ED-B315-E20278B76C03}" destId="{7422C4FF-40B0-4D2C-96A3-1EA4B4935FB0}" srcOrd="0" destOrd="0" presId="urn:microsoft.com/office/officeart/2005/8/layout/arrow4"/>
    <dgm:cxn modelId="{EEBE7031-8CCE-46BF-888C-74525E0757D4}" srcId="{77435FB1-0470-4735-B1D3-B339E6E3FC0F}" destId="{D4167719-B7EC-427A-BFD6-6F0214C1669B}" srcOrd="0" destOrd="0" parTransId="{46DC7386-0CE1-4AB7-8F6F-33FB515267C3}" sibTransId="{E7E50952-FC9D-4CD6-8E2B-68A3BA1036F1}"/>
    <dgm:cxn modelId="{5A881C40-4A15-4CE2-8566-4CC8DAFC719B}" srcId="{0486A2A6-6302-4D58-B405-409BB79A5031}" destId="{94EFEF74-ABC7-4671-BFEB-E6A97853F475}" srcOrd="1" destOrd="0" parTransId="{1F3E1710-2131-40E3-A46A-2B89430B0FD6}" sibTransId="{A564A408-3177-4A62-B600-C4A3B592B2F1}"/>
    <dgm:cxn modelId="{AF29DC42-003F-4284-9417-FB3BE2B19591}" type="presOf" srcId="{CF26AF29-2C2B-4D8B-B8F4-EB1B1417CEDE}" destId="{7DDCAB20-B793-4E91-8DE9-B8675EA009DC}" srcOrd="0" destOrd="4" presId="urn:microsoft.com/office/officeart/2005/8/layout/arrow4"/>
    <dgm:cxn modelId="{664F2663-4C30-401E-8933-6DA9C567E0DC}" type="presOf" srcId="{EFA88958-7B79-4AE5-B70A-3B8C0D67B958}" destId="{7DDCAB20-B793-4E91-8DE9-B8675EA009DC}" srcOrd="0" destOrd="2" presId="urn:microsoft.com/office/officeart/2005/8/layout/arrow4"/>
    <dgm:cxn modelId="{BA696B63-A419-4D65-B310-6E5E7DBA69DE}" srcId="{D44FF709-9831-41ED-B315-E20278B76C03}" destId="{77435FB1-0470-4735-B1D3-B339E6E3FC0F}" srcOrd="1" destOrd="0" parTransId="{68FCD1CC-9FFE-4795-8E5C-A7D2A37DD197}" sibTransId="{3B47B09C-16DD-4451-B327-259D1E9E7767}"/>
    <dgm:cxn modelId="{4E5CEF44-95E7-4EB3-A9AE-78FB825B055C}" type="presOf" srcId="{88C33EF7-1C2B-41BB-84A7-E2118DD53839}" destId="{59A3D60D-BB7F-4316-B852-1D4626FCFA5D}" srcOrd="0" destOrd="1" presId="urn:microsoft.com/office/officeart/2005/8/layout/arrow4"/>
    <dgm:cxn modelId="{AB99D549-DB42-41D4-A484-D62499835FB9}" srcId="{0486A2A6-6302-4D58-B405-409BB79A5031}" destId="{7E0CE684-B99F-4042-AF49-BC187F3B055A}" srcOrd="2" destOrd="0" parTransId="{C827911B-21D7-4C75-992F-51A90171EAC3}" sibTransId="{4175909D-FD30-4CC3-AD2B-BD0D2E1AFFB8}"/>
    <dgm:cxn modelId="{92194356-3370-4E90-BE85-45DAD9AE50B5}" srcId="{0486A2A6-6302-4D58-B405-409BB79A5031}" destId="{88C33EF7-1C2B-41BB-84A7-E2118DD53839}" srcOrd="0" destOrd="0" parTransId="{63C6AE38-A9D2-44BC-99B7-AFB5F5351B85}" sibTransId="{4F5F3781-FBE3-4003-8FE7-82176C3C0901}"/>
    <dgm:cxn modelId="{0054B191-2114-477E-9CC0-E2119DFD475C}" type="presOf" srcId="{77435FB1-0470-4735-B1D3-B339E6E3FC0F}" destId="{7DDCAB20-B793-4E91-8DE9-B8675EA009DC}" srcOrd="0" destOrd="0" presId="urn:microsoft.com/office/officeart/2005/8/layout/arrow4"/>
    <dgm:cxn modelId="{5C757B93-F844-47D4-A846-5CAD5FF0ED88}" srcId="{77435FB1-0470-4735-B1D3-B339E6E3FC0F}" destId="{D6E76E34-CE97-4B43-8368-D6607D784DCB}" srcOrd="4" destOrd="0" parTransId="{87A10428-F227-43CA-86BA-137DEC03A893}" sibTransId="{49CF317C-7E3D-404E-83BD-00226994A102}"/>
    <dgm:cxn modelId="{B1DCAC96-9E57-434C-89A5-139FEE64BE00}" type="presOf" srcId="{45EE2D6B-DAFA-4762-AA7C-C827ADE2675D}" destId="{7DDCAB20-B793-4E91-8DE9-B8675EA009DC}" srcOrd="0" destOrd="6" presId="urn:microsoft.com/office/officeart/2005/8/layout/arrow4"/>
    <dgm:cxn modelId="{6ADB91A9-9F5E-479E-95F0-1B4E3D771846}" srcId="{77435FB1-0470-4735-B1D3-B339E6E3FC0F}" destId="{CF26AF29-2C2B-4D8B-B8F4-EB1B1417CEDE}" srcOrd="3" destOrd="0" parTransId="{5392B813-C615-4A8D-857C-618D2495ACB2}" sibTransId="{B953D133-F78F-48BF-B7D7-5BF71996FA0D}"/>
    <dgm:cxn modelId="{95F2A8B6-2502-45D2-A76F-8CC3E317EA11}" srcId="{77435FB1-0470-4735-B1D3-B339E6E3FC0F}" destId="{45EE2D6B-DAFA-4762-AA7C-C827ADE2675D}" srcOrd="5" destOrd="0" parTransId="{B9436854-1ED4-4C6A-B74F-797B85C8B5F4}" sibTransId="{C1433440-3B7E-458A-993D-BE73E0DE9A5E}"/>
    <dgm:cxn modelId="{7AE236B8-3FBF-4B63-8D54-D2A5DBFF1C5A}" type="presOf" srcId="{0486A2A6-6302-4D58-B405-409BB79A5031}" destId="{59A3D60D-BB7F-4316-B852-1D4626FCFA5D}" srcOrd="0" destOrd="0" presId="urn:microsoft.com/office/officeart/2005/8/layout/arrow4"/>
    <dgm:cxn modelId="{98EAA2CB-CE23-4DF8-A70E-BD38818D061D}" srcId="{0486A2A6-6302-4D58-B405-409BB79A5031}" destId="{E389D355-9745-4EFA-9356-F8139B81AAC5}" srcOrd="3" destOrd="0" parTransId="{1F33B105-D992-4E0C-BCFD-0812D51AED67}" sibTransId="{328FFC4D-7FB7-45B0-A489-DFE3580E0D2A}"/>
    <dgm:cxn modelId="{D66AF4D2-1D69-461B-9E60-3A44D7474E4F}" srcId="{77435FB1-0470-4735-B1D3-B339E6E3FC0F}" destId="{5F34EA5C-5816-49EE-B95C-FB81033E0A2F}" srcOrd="6" destOrd="0" parTransId="{188999B3-53B7-4905-9F0A-A387E25E3313}" sibTransId="{733ED708-BAB2-4DAC-8E87-C4AA31A64E9A}"/>
    <dgm:cxn modelId="{3AD496E3-5A5B-4574-9F6F-C32404E0D4A3}" srcId="{D44FF709-9831-41ED-B315-E20278B76C03}" destId="{0486A2A6-6302-4D58-B405-409BB79A5031}" srcOrd="0" destOrd="0" parTransId="{FDE49456-2DC9-4A16-A845-2FE38CAC317B}" sibTransId="{C3024C15-4C2C-4975-BE6C-94553C3EFAA8}"/>
    <dgm:cxn modelId="{C77647ED-2015-4C33-B129-48DB01957CCA}" srcId="{77435FB1-0470-4735-B1D3-B339E6E3FC0F}" destId="{78AD7C8E-4D94-4B1A-846C-331B1E333AE1}" srcOrd="2" destOrd="0" parTransId="{2D324CE6-F495-4921-BC07-A9ABB71B11AA}" sibTransId="{512E977B-B1EA-483A-B44C-582F62895815}"/>
    <dgm:cxn modelId="{4AE982ED-7C46-4825-99EA-84EF967018E2}" type="presOf" srcId="{D4167719-B7EC-427A-BFD6-6F0214C1669B}" destId="{7DDCAB20-B793-4E91-8DE9-B8675EA009DC}" srcOrd="0" destOrd="1" presId="urn:microsoft.com/office/officeart/2005/8/layout/arrow4"/>
    <dgm:cxn modelId="{758C9FF9-7C9D-4D5F-8517-305CC7CD60FF}" type="presOf" srcId="{7E0CE684-B99F-4042-AF49-BC187F3B055A}" destId="{59A3D60D-BB7F-4316-B852-1D4626FCFA5D}" srcOrd="0" destOrd="3" presId="urn:microsoft.com/office/officeart/2005/8/layout/arrow4"/>
    <dgm:cxn modelId="{1B5A06FC-DA76-4C08-8E42-398D9C53433A}" type="presOf" srcId="{78AD7C8E-4D94-4B1A-846C-331B1E333AE1}" destId="{7DDCAB20-B793-4E91-8DE9-B8675EA009DC}" srcOrd="0" destOrd="3" presId="urn:microsoft.com/office/officeart/2005/8/layout/arrow4"/>
    <dgm:cxn modelId="{15CE73FF-4F54-40C6-852E-7F69B049826B}" srcId="{77435FB1-0470-4735-B1D3-B339E6E3FC0F}" destId="{EFA88958-7B79-4AE5-B70A-3B8C0D67B958}" srcOrd="1" destOrd="0" parTransId="{80F66132-1354-4CF3-BF22-DFD7F5395B79}" sibTransId="{C49F2C57-308A-493A-B6DB-005154B909A4}"/>
    <dgm:cxn modelId="{3B6796B0-2B9A-4038-8BC2-117BD38F1943}" type="presParOf" srcId="{7422C4FF-40B0-4D2C-96A3-1EA4B4935FB0}" destId="{534DF088-7208-474F-9B28-57D1BF52EE8C}" srcOrd="0" destOrd="0" presId="urn:microsoft.com/office/officeart/2005/8/layout/arrow4"/>
    <dgm:cxn modelId="{8B9E76DA-571E-4C6D-9055-4F5749597CE1}" type="presParOf" srcId="{7422C4FF-40B0-4D2C-96A3-1EA4B4935FB0}" destId="{59A3D60D-BB7F-4316-B852-1D4626FCFA5D}" srcOrd="1" destOrd="0" presId="urn:microsoft.com/office/officeart/2005/8/layout/arrow4"/>
    <dgm:cxn modelId="{4192B3F5-B58C-4412-BDF7-8814F76601C6}" type="presParOf" srcId="{7422C4FF-40B0-4D2C-96A3-1EA4B4935FB0}" destId="{B1EA8FE5-9D18-432A-895B-3B4177BA1FE4}" srcOrd="2" destOrd="0" presId="urn:microsoft.com/office/officeart/2005/8/layout/arrow4"/>
    <dgm:cxn modelId="{6A8DA132-B5CD-4ABD-B54D-EE5E7EB361B5}" type="presParOf" srcId="{7422C4FF-40B0-4D2C-96A3-1EA4B4935FB0}" destId="{7DDCAB20-B793-4E91-8DE9-B8675EA009DC}"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F8FC58-435C-4F7D-9174-1E3E2175ABE9}" type="doc">
      <dgm:prSet loTypeId="urn:microsoft.com/office/officeart/2018/2/layout/IconVerticalSolidList" loCatId="icon" qsTypeId="urn:microsoft.com/office/officeart/2005/8/quickstyle/simple1" qsCatId="simple" csTypeId="urn:microsoft.com/office/officeart/2005/8/colors/accent1_2" csCatId="accent1" phldr="1"/>
      <dgm:spPr/>
    </dgm:pt>
    <dgm:pt modelId="{89726527-A2C6-4444-ADED-BDB155F2A8A9}">
      <dgm:prSet phldrT="[Text]"/>
      <dgm:spPr/>
      <dgm:t>
        <a:bodyPr/>
        <a:lstStyle/>
        <a:p>
          <a:pPr>
            <a:lnSpc>
              <a:spcPct val="100000"/>
            </a:lnSpc>
          </a:pPr>
          <a:r>
            <a:rPr lang="en-US" dirty="0"/>
            <a:t>What’s in the best interest of the mission?</a:t>
          </a:r>
        </a:p>
      </dgm:t>
    </dgm:pt>
    <dgm:pt modelId="{D694B03D-9E63-4DFF-A08C-FA78081F7221}" type="parTrans" cxnId="{E2CB61D1-2925-48CC-B823-31B62E7B228C}">
      <dgm:prSet/>
      <dgm:spPr/>
      <dgm:t>
        <a:bodyPr/>
        <a:lstStyle/>
        <a:p>
          <a:endParaRPr lang="en-US"/>
        </a:p>
      </dgm:t>
    </dgm:pt>
    <dgm:pt modelId="{E32582CF-6655-4A1F-9F20-5438FB591C2D}" type="sibTrans" cxnId="{E2CB61D1-2925-48CC-B823-31B62E7B228C}">
      <dgm:prSet/>
      <dgm:spPr/>
      <dgm:t>
        <a:bodyPr/>
        <a:lstStyle/>
        <a:p>
          <a:endParaRPr lang="en-US"/>
        </a:p>
      </dgm:t>
    </dgm:pt>
    <dgm:pt modelId="{4BB84C84-B063-4993-BA2F-9A16C7A31A5E}">
      <dgm:prSet phldrT="[Text]"/>
      <dgm:spPr/>
      <dgm:t>
        <a:bodyPr/>
        <a:lstStyle/>
        <a:p>
          <a:pPr>
            <a:lnSpc>
              <a:spcPct val="100000"/>
            </a:lnSpc>
          </a:pPr>
          <a:r>
            <a:rPr lang="en-US" dirty="0"/>
            <a:t>What’s in the best interest of the team?</a:t>
          </a:r>
        </a:p>
      </dgm:t>
    </dgm:pt>
    <dgm:pt modelId="{D4C4781C-99EB-4149-932B-F4142540E0CB}" type="parTrans" cxnId="{86122BAD-F905-4D21-B029-12C9CD63069F}">
      <dgm:prSet/>
      <dgm:spPr/>
      <dgm:t>
        <a:bodyPr/>
        <a:lstStyle/>
        <a:p>
          <a:endParaRPr lang="en-US"/>
        </a:p>
      </dgm:t>
    </dgm:pt>
    <dgm:pt modelId="{F8097113-DE11-4E0E-97C8-FFF9DBD2E1F1}" type="sibTrans" cxnId="{86122BAD-F905-4D21-B029-12C9CD63069F}">
      <dgm:prSet/>
      <dgm:spPr/>
      <dgm:t>
        <a:bodyPr/>
        <a:lstStyle/>
        <a:p>
          <a:endParaRPr lang="en-US"/>
        </a:p>
      </dgm:t>
    </dgm:pt>
    <dgm:pt modelId="{57452089-B073-42DD-811B-91EFAF1057E8}">
      <dgm:prSet phldrT="[Text]"/>
      <dgm:spPr/>
      <dgm:t>
        <a:bodyPr/>
        <a:lstStyle/>
        <a:p>
          <a:pPr>
            <a:lnSpc>
              <a:spcPct val="100000"/>
            </a:lnSpc>
          </a:pPr>
          <a:r>
            <a:rPr lang="en-US" dirty="0"/>
            <a:t>Will my decision placate or solve the problem?</a:t>
          </a:r>
        </a:p>
      </dgm:t>
    </dgm:pt>
    <dgm:pt modelId="{BAA9D876-3517-4F64-9766-324821942D2F}" type="parTrans" cxnId="{B3ECC2EB-9706-48BA-9A2B-2CEA63042682}">
      <dgm:prSet/>
      <dgm:spPr/>
      <dgm:t>
        <a:bodyPr/>
        <a:lstStyle/>
        <a:p>
          <a:endParaRPr lang="en-US"/>
        </a:p>
      </dgm:t>
    </dgm:pt>
    <dgm:pt modelId="{A707FEDF-A659-45FB-AED8-A27129E0E21E}" type="sibTrans" cxnId="{B3ECC2EB-9706-48BA-9A2B-2CEA63042682}">
      <dgm:prSet/>
      <dgm:spPr/>
      <dgm:t>
        <a:bodyPr/>
        <a:lstStyle/>
        <a:p>
          <a:endParaRPr lang="en-US"/>
        </a:p>
      </dgm:t>
    </dgm:pt>
    <dgm:pt modelId="{485860FF-E991-4BDD-957A-F241C76C8D37}">
      <dgm:prSet phldrT="[Text]"/>
      <dgm:spPr/>
      <dgm:t>
        <a:bodyPr/>
        <a:lstStyle/>
        <a:p>
          <a:pPr>
            <a:lnSpc>
              <a:spcPct val="100000"/>
            </a:lnSpc>
          </a:pPr>
          <a:r>
            <a:rPr lang="en-US" dirty="0"/>
            <a:t>If we really owned it, what would we do differently?</a:t>
          </a:r>
        </a:p>
      </dgm:t>
    </dgm:pt>
    <dgm:pt modelId="{F1AEE476-6FE7-43A0-8CB1-2B3FE0CCBD79}" type="parTrans" cxnId="{F43F65FA-4C38-47A0-B80B-05DE34300C4D}">
      <dgm:prSet/>
      <dgm:spPr/>
      <dgm:t>
        <a:bodyPr/>
        <a:lstStyle/>
        <a:p>
          <a:endParaRPr lang="en-US"/>
        </a:p>
      </dgm:t>
    </dgm:pt>
    <dgm:pt modelId="{DE9F3C23-F8F1-4E75-A915-ACAA37CA00A7}" type="sibTrans" cxnId="{F43F65FA-4C38-47A0-B80B-05DE34300C4D}">
      <dgm:prSet/>
      <dgm:spPr/>
      <dgm:t>
        <a:bodyPr/>
        <a:lstStyle/>
        <a:p>
          <a:endParaRPr lang="en-US"/>
        </a:p>
      </dgm:t>
    </dgm:pt>
    <dgm:pt modelId="{F0E8976A-DA11-4FC6-BB79-00C396925EF2}">
      <dgm:prSet phldrT="[Text]"/>
      <dgm:spPr/>
      <dgm:t>
        <a:bodyPr/>
        <a:lstStyle/>
        <a:p>
          <a:pPr>
            <a:lnSpc>
              <a:spcPct val="100000"/>
            </a:lnSpc>
          </a:pPr>
          <a:r>
            <a:rPr lang="en-US" dirty="0"/>
            <a:t>What aspects of this situation will pull us below the line in the future?</a:t>
          </a:r>
        </a:p>
      </dgm:t>
    </dgm:pt>
    <dgm:pt modelId="{376FC7E2-9D26-4C65-A49B-34BEDEF1AB22}" type="parTrans" cxnId="{75DB7B1F-0806-4FE5-B628-3246768E353E}">
      <dgm:prSet/>
      <dgm:spPr/>
      <dgm:t>
        <a:bodyPr/>
        <a:lstStyle/>
        <a:p>
          <a:endParaRPr lang="en-US"/>
        </a:p>
      </dgm:t>
    </dgm:pt>
    <dgm:pt modelId="{7D6C843B-7393-49A3-8F65-098A2AF4CB96}" type="sibTrans" cxnId="{75DB7B1F-0806-4FE5-B628-3246768E353E}">
      <dgm:prSet/>
      <dgm:spPr/>
      <dgm:t>
        <a:bodyPr/>
        <a:lstStyle/>
        <a:p>
          <a:endParaRPr lang="en-US"/>
        </a:p>
      </dgm:t>
    </dgm:pt>
    <dgm:pt modelId="{8AFD177B-C94D-475B-8179-0E4A2983F64A}">
      <dgm:prSet phldrT="[Text]"/>
      <dgm:spPr/>
      <dgm:t>
        <a:bodyPr/>
        <a:lstStyle/>
        <a:p>
          <a:pPr>
            <a:lnSpc>
              <a:spcPct val="100000"/>
            </a:lnSpc>
          </a:pPr>
          <a:r>
            <a:rPr lang="en-US" dirty="0"/>
            <a:t>Am I thinking above the line or below the line?</a:t>
          </a:r>
        </a:p>
      </dgm:t>
    </dgm:pt>
    <dgm:pt modelId="{342DC77D-F608-4283-A770-80F5381CFC24}" type="parTrans" cxnId="{DCA51231-5068-45E0-AA55-7DF3342D8A79}">
      <dgm:prSet/>
      <dgm:spPr/>
      <dgm:t>
        <a:bodyPr/>
        <a:lstStyle/>
        <a:p>
          <a:endParaRPr lang="en-US"/>
        </a:p>
      </dgm:t>
    </dgm:pt>
    <dgm:pt modelId="{C755DD2F-F8FA-41DC-8D63-4A49410AF9CB}" type="sibTrans" cxnId="{DCA51231-5068-45E0-AA55-7DF3342D8A79}">
      <dgm:prSet/>
      <dgm:spPr/>
      <dgm:t>
        <a:bodyPr/>
        <a:lstStyle/>
        <a:p>
          <a:endParaRPr lang="en-US"/>
        </a:p>
      </dgm:t>
    </dgm:pt>
    <dgm:pt modelId="{D4E78E37-4F8E-43AD-93D0-28681B3B11D3}">
      <dgm:prSet phldrT="[Text]"/>
      <dgm:spPr/>
      <dgm:t>
        <a:bodyPr/>
        <a:lstStyle/>
        <a:p>
          <a:pPr>
            <a:lnSpc>
              <a:spcPct val="100000"/>
            </a:lnSpc>
          </a:pPr>
          <a:r>
            <a:rPr lang="en-US" dirty="0"/>
            <a:t>What can I control and what can’t I control in the situation?</a:t>
          </a:r>
        </a:p>
      </dgm:t>
    </dgm:pt>
    <dgm:pt modelId="{3D87DB26-F47A-4BC5-B9D6-468E9E5A2603}" type="parTrans" cxnId="{6A8AC5E4-6FBB-4798-8162-149049594A10}">
      <dgm:prSet/>
      <dgm:spPr/>
      <dgm:t>
        <a:bodyPr/>
        <a:lstStyle/>
        <a:p>
          <a:endParaRPr lang="en-US"/>
        </a:p>
      </dgm:t>
    </dgm:pt>
    <dgm:pt modelId="{8F67DB55-5675-46DF-A396-93850E9CE7F2}" type="sibTrans" cxnId="{6A8AC5E4-6FBB-4798-8162-149049594A10}">
      <dgm:prSet/>
      <dgm:spPr/>
      <dgm:t>
        <a:bodyPr/>
        <a:lstStyle/>
        <a:p>
          <a:endParaRPr lang="en-US"/>
        </a:p>
      </dgm:t>
    </dgm:pt>
    <dgm:pt modelId="{B2194459-A0A4-41B9-B833-6ED1EF51DC8A}" type="pres">
      <dgm:prSet presAssocID="{24F8FC58-435C-4F7D-9174-1E3E2175ABE9}" presName="root" presStyleCnt="0">
        <dgm:presLayoutVars>
          <dgm:dir/>
          <dgm:resizeHandles val="exact"/>
        </dgm:presLayoutVars>
      </dgm:prSet>
      <dgm:spPr/>
    </dgm:pt>
    <dgm:pt modelId="{AC2862C3-C442-4E99-B3A9-EBD96954A2B3}" type="pres">
      <dgm:prSet presAssocID="{89726527-A2C6-4444-ADED-BDB155F2A8A9}" presName="compNode" presStyleCnt="0"/>
      <dgm:spPr/>
    </dgm:pt>
    <dgm:pt modelId="{5DBFE08D-2829-4318-A27C-921D95E6CE6F}" type="pres">
      <dgm:prSet presAssocID="{89726527-A2C6-4444-ADED-BDB155F2A8A9}" presName="bgRect" presStyleLbl="bgShp" presStyleIdx="0" presStyleCnt="7"/>
      <dgm:spPr/>
    </dgm:pt>
    <dgm:pt modelId="{5D5F8A7D-0797-4835-82C3-9AB4BBE66BF7}" type="pres">
      <dgm:prSet presAssocID="{89726527-A2C6-4444-ADED-BDB155F2A8A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A9FDB884-3B42-4A76-A405-7B0BEF545688}" type="pres">
      <dgm:prSet presAssocID="{89726527-A2C6-4444-ADED-BDB155F2A8A9}" presName="spaceRect" presStyleCnt="0"/>
      <dgm:spPr/>
    </dgm:pt>
    <dgm:pt modelId="{5E795539-9E64-4E37-A217-373DC6BA6F18}" type="pres">
      <dgm:prSet presAssocID="{89726527-A2C6-4444-ADED-BDB155F2A8A9}" presName="parTx" presStyleLbl="revTx" presStyleIdx="0" presStyleCnt="7">
        <dgm:presLayoutVars>
          <dgm:chMax val="0"/>
          <dgm:chPref val="0"/>
        </dgm:presLayoutVars>
      </dgm:prSet>
      <dgm:spPr/>
    </dgm:pt>
    <dgm:pt modelId="{ECC67DB7-F3B7-4463-AA9E-B6604C756962}" type="pres">
      <dgm:prSet presAssocID="{E32582CF-6655-4A1F-9F20-5438FB591C2D}" presName="sibTrans" presStyleCnt="0"/>
      <dgm:spPr/>
    </dgm:pt>
    <dgm:pt modelId="{A952D2B5-6896-4654-8DD1-6DAC285574E2}" type="pres">
      <dgm:prSet presAssocID="{4BB84C84-B063-4993-BA2F-9A16C7A31A5E}" presName="compNode" presStyleCnt="0"/>
      <dgm:spPr/>
    </dgm:pt>
    <dgm:pt modelId="{96A7A08F-AE5B-487F-AD4B-740BC8C22B19}" type="pres">
      <dgm:prSet presAssocID="{4BB84C84-B063-4993-BA2F-9A16C7A31A5E}" presName="bgRect" presStyleLbl="bgShp" presStyleIdx="1" presStyleCnt="7"/>
      <dgm:spPr/>
    </dgm:pt>
    <dgm:pt modelId="{BF4BDA9C-2585-4760-B69B-220B8CCAA892}" type="pres">
      <dgm:prSet presAssocID="{4BB84C84-B063-4993-BA2F-9A16C7A31A5E}"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ptain"/>
        </a:ext>
      </dgm:extLst>
    </dgm:pt>
    <dgm:pt modelId="{F85B2B45-1DFB-4C09-BA0B-C27666EC7F03}" type="pres">
      <dgm:prSet presAssocID="{4BB84C84-B063-4993-BA2F-9A16C7A31A5E}" presName="spaceRect" presStyleCnt="0"/>
      <dgm:spPr/>
    </dgm:pt>
    <dgm:pt modelId="{EC481D03-FD21-43E4-B89F-05350BCE9B01}" type="pres">
      <dgm:prSet presAssocID="{4BB84C84-B063-4993-BA2F-9A16C7A31A5E}" presName="parTx" presStyleLbl="revTx" presStyleIdx="1" presStyleCnt="7">
        <dgm:presLayoutVars>
          <dgm:chMax val="0"/>
          <dgm:chPref val="0"/>
        </dgm:presLayoutVars>
      </dgm:prSet>
      <dgm:spPr/>
    </dgm:pt>
    <dgm:pt modelId="{C9453CCD-1161-4B94-8551-8FA556E4C677}" type="pres">
      <dgm:prSet presAssocID="{F8097113-DE11-4E0E-97C8-FFF9DBD2E1F1}" presName="sibTrans" presStyleCnt="0"/>
      <dgm:spPr/>
    </dgm:pt>
    <dgm:pt modelId="{F9B54E0D-0D93-44CD-AA5C-0C692A522B70}" type="pres">
      <dgm:prSet presAssocID="{57452089-B073-42DD-811B-91EFAF1057E8}" presName="compNode" presStyleCnt="0"/>
      <dgm:spPr/>
    </dgm:pt>
    <dgm:pt modelId="{C984AC3F-7B5D-4164-8C03-E3667269A11B}" type="pres">
      <dgm:prSet presAssocID="{57452089-B073-42DD-811B-91EFAF1057E8}" presName="bgRect" presStyleLbl="bgShp" presStyleIdx="2" presStyleCnt="7"/>
      <dgm:spPr/>
    </dgm:pt>
    <dgm:pt modelId="{6E0BAB1A-A4CF-480A-B339-75CA0A8D1EA7}" type="pres">
      <dgm:prSet presAssocID="{57452089-B073-42DD-811B-91EFAF1057E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hought bubble"/>
        </a:ext>
      </dgm:extLst>
    </dgm:pt>
    <dgm:pt modelId="{73860B9F-9440-45D7-9D3D-70F18D75A1C0}" type="pres">
      <dgm:prSet presAssocID="{57452089-B073-42DD-811B-91EFAF1057E8}" presName="spaceRect" presStyleCnt="0"/>
      <dgm:spPr/>
    </dgm:pt>
    <dgm:pt modelId="{0E0343F8-4975-40AC-ACAB-D2A60B73C0E6}" type="pres">
      <dgm:prSet presAssocID="{57452089-B073-42DD-811B-91EFAF1057E8}" presName="parTx" presStyleLbl="revTx" presStyleIdx="2" presStyleCnt="7">
        <dgm:presLayoutVars>
          <dgm:chMax val="0"/>
          <dgm:chPref val="0"/>
        </dgm:presLayoutVars>
      </dgm:prSet>
      <dgm:spPr/>
    </dgm:pt>
    <dgm:pt modelId="{4475240B-9827-43F2-9C69-5177E669F5D6}" type="pres">
      <dgm:prSet presAssocID="{A707FEDF-A659-45FB-AED8-A27129E0E21E}" presName="sibTrans" presStyleCnt="0"/>
      <dgm:spPr/>
    </dgm:pt>
    <dgm:pt modelId="{8B2024A6-7FB0-477B-B12B-C9D2EEB1A9E0}" type="pres">
      <dgm:prSet presAssocID="{485860FF-E991-4BDD-957A-F241C76C8D37}" presName="compNode" presStyleCnt="0"/>
      <dgm:spPr/>
    </dgm:pt>
    <dgm:pt modelId="{48659C97-B7FB-4CFA-A811-254E69221739}" type="pres">
      <dgm:prSet presAssocID="{485860FF-E991-4BDD-957A-F241C76C8D37}" presName="bgRect" presStyleLbl="bgShp" presStyleIdx="3" presStyleCnt="7"/>
      <dgm:spPr/>
    </dgm:pt>
    <dgm:pt modelId="{0BC91E08-39F0-490C-AB1A-5F4C2F8690D7}" type="pres">
      <dgm:prSet presAssocID="{485860FF-E991-4BDD-957A-F241C76C8D37}" presName="iconRect" presStyleLbl="nod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Key with solid fill"/>
        </a:ext>
      </dgm:extLst>
    </dgm:pt>
    <dgm:pt modelId="{4426ABD1-1253-4D37-8B89-E1219BED1525}" type="pres">
      <dgm:prSet presAssocID="{485860FF-E991-4BDD-957A-F241C76C8D37}" presName="spaceRect" presStyleCnt="0"/>
      <dgm:spPr/>
    </dgm:pt>
    <dgm:pt modelId="{BFEF7FC4-DDFB-4704-AFDB-323EB7C39E24}" type="pres">
      <dgm:prSet presAssocID="{485860FF-E991-4BDD-957A-F241C76C8D37}" presName="parTx" presStyleLbl="revTx" presStyleIdx="3" presStyleCnt="7">
        <dgm:presLayoutVars>
          <dgm:chMax val="0"/>
          <dgm:chPref val="0"/>
        </dgm:presLayoutVars>
      </dgm:prSet>
      <dgm:spPr/>
    </dgm:pt>
    <dgm:pt modelId="{D259A47B-ACC9-4BF4-85B7-66B49B03CB84}" type="pres">
      <dgm:prSet presAssocID="{DE9F3C23-F8F1-4E75-A915-ACAA37CA00A7}" presName="sibTrans" presStyleCnt="0"/>
      <dgm:spPr/>
    </dgm:pt>
    <dgm:pt modelId="{4D1B4720-B14C-401A-AB3E-1E81A6C0216A}" type="pres">
      <dgm:prSet presAssocID="{F0E8976A-DA11-4FC6-BB79-00C396925EF2}" presName="compNode" presStyleCnt="0"/>
      <dgm:spPr/>
    </dgm:pt>
    <dgm:pt modelId="{CC8A0673-21C2-4634-8AD6-25350CA56666}" type="pres">
      <dgm:prSet presAssocID="{F0E8976A-DA11-4FC6-BB79-00C396925EF2}" presName="bgRect" presStyleLbl="bgShp" presStyleIdx="4" presStyleCnt="7"/>
      <dgm:spPr/>
    </dgm:pt>
    <dgm:pt modelId="{D4E0249F-4BC2-4D57-82CB-B522C89D6289}" type="pres">
      <dgm:prSet presAssocID="{F0E8976A-DA11-4FC6-BB79-00C396925EF2}"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pward trend"/>
        </a:ext>
      </dgm:extLst>
    </dgm:pt>
    <dgm:pt modelId="{F950F45F-A09D-494E-9556-6B9A80945CE9}" type="pres">
      <dgm:prSet presAssocID="{F0E8976A-DA11-4FC6-BB79-00C396925EF2}" presName="spaceRect" presStyleCnt="0"/>
      <dgm:spPr/>
    </dgm:pt>
    <dgm:pt modelId="{96947681-CF56-4F26-A2E3-6567F607865F}" type="pres">
      <dgm:prSet presAssocID="{F0E8976A-DA11-4FC6-BB79-00C396925EF2}" presName="parTx" presStyleLbl="revTx" presStyleIdx="4" presStyleCnt="7">
        <dgm:presLayoutVars>
          <dgm:chMax val="0"/>
          <dgm:chPref val="0"/>
        </dgm:presLayoutVars>
      </dgm:prSet>
      <dgm:spPr/>
    </dgm:pt>
    <dgm:pt modelId="{6C4A6A16-4E15-4BE0-B3D7-7818D97A2D84}" type="pres">
      <dgm:prSet presAssocID="{7D6C843B-7393-49A3-8F65-098A2AF4CB96}" presName="sibTrans" presStyleCnt="0"/>
      <dgm:spPr/>
    </dgm:pt>
    <dgm:pt modelId="{7DC31DCF-953C-486F-80D6-0B2C8C1467F1}" type="pres">
      <dgm:prSet presAssocID="{8AFD177B-C94D-475B-8179-0E4A2983F64A}" presName="compNode" presStyleCnt="0"/>
      <dgm:spPr/>
    </dgm:pt>
    <dgm:pt modelId="{9F18FE8C-97CE-412C-906F-3E274BEE957D}" type="pres">
      <dgm:prSet presAssocID="{8AFD177B-C94D-475B-8179-0E4A2983F64A}" presName="bgRect" presStyleLbl="bgShp" presStyleIdx="5" presStyleCnt="7"/>
      <dgm:spPr/>
    </dgm:pt>
    <dgm:pt modelId="{D257CFC3-E6F0-492E-BB86-12A85B1D80B7}" type="pres">
      <dgm:prSet presAssocID="{8AFD177B-C94D-475B-8179-0E4A2983F64A}"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onfused Person"/>
        </a:ext>
      </dgm:extLst>
    </dgm:pt>
    <dgm:pt modelId="{0663E582-F43F-45C5-8D21-F328857D379B}" type="pres">
      <dgm:prSet presAssocID="{8AFD177B-C94D-475B-8179-0E4A2983F64A}" presName="spaceRect" presStyleCnt="0"/>
      <dgm:spPr/>
    </dgm:pt>
    <dgm:pt modelId="{EF1A9FAA-5682-4C85-9F66-3644782CB494}" type="pres">
      <dgm:prSet presAssocID="{8AFD177B-C94D-475B-8179-0E4A2983F64A}" presName="parTx" presStyleLbl="revTx" presStyleIdx="5" presStyleCnt="7">
        <dgm:presLayoutVars>
          <dgm:chMax val="0"/>
          <dgm:chPref val="0"/>
        </dgm:presLayoutVars>
      </dgm:prSet>
      <dgm:spPr/>
    </dgm:pt>
    <dgm:pt modelId="{E4339217-F220-472F-B31A-65E781F09FB6}" type="pres">
      <dgm:prSet presAssocID="{C755DD2F-F8FA-41DC-8D63-4A49410AF9CB}" presName="sibTrans" presStyleCnt="0"/>
      <dgm:spPr/>
    </dgm:pt>
    <dgm:pt modelId="{129A79FD-D316-4E07-9B84-2CB783E6E8FD}" type="pres">
      <dgm:prSet presAssocID="{D4E78E37-4F8E-43AD-93D0-28681B3B11D3}" presName="compNode" presStyleCnt="0"/>
      <dgm:spPr/>
    </dgm:pt>
    <dgm:pt modelId="{0BD945D9-B9FF-46A5-B78D-74EE66697E91}" type="pres">
      <dgm:prSet presAssocID="{D4E78E37-4F8E-43AD-93D0-28681B3B11D3}" presName="bgRect" presStyleLbl="bgShp" presStyleIdx="6" presStyleCnt="7"/>
      <dgm:spPr/>
    </dgm:pt>
    <dgm:pt modelId="{24B1E255-D147-4DB6-9037-8FCBFB4E7820}" type="pres">
      <dgm:prSet presAssocID="{D4E78E37-4F8E-43AD-93D0-28681B3B11D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Head with Gears"/>
        </a:ext>
      </dgm:extLst>
    </dgm:pt>
    <dgm:pt modelId="{8EB329D5-6D3C-4930-8892-87006458B771}" type="pres">
      <dgm:prSet presAssocID="{D4E78E37-4F8E-43AD-93D0-28681B3B11D3}" presName="spaceRect" presStyleCnt="0"/>
      <dgm:spPr/>
    </dgm:pt>
    <dgm:pt modelId="{9FC21E22-7D2A-4744-8408-425E822BFD0E}" type="pres">
      <dgm:prSet presAssocID="{D4E78E37-4F8E-43AD-93D0-28681B3B11D3}" presName="parTx" presStyleLbl="revTx" presStyleIdx="6" presStyleCnt="7">
        <dgm:presLayoutVars>
          <dgm:chMax val="0"/>
          <dgm:chPref val="0"/>
        </dgm:presLayoutVars>
      </dgm:prSet>
      <dgm:spPr/>
    </dgm:pt>
  </dgm:ptLst>
  <dgm:cxnLst>
    <dgm:cxn modelId="{75DB7B1F-0806-4FE5-B628-3246768E353E}" srcId="{24F8FC58-435C-4F7D-9174-1E3E2175ABE9}" destId="{F0E8976A-DA11-4FC6-BB79-00C396925EF2}" srcOrd="4" destOrd="0" parTransId="{376FC7E2-9D26-4C65-A49B-34BEDEF1AB22}" sibTransId="{7D6C843B-7393-49A3-8F65-098A2AF4CB96}"/>
    <dgm:cxn modelId="{C0999E2A-E877-4D3C-BB46-CCFF17077A29}" type="presOf" srcId="{F0E8976A-DA11-4FC6-BB79-00C396925EF2}" destId="{96947681-CF56-4F26-A2E3-6567F607865F}" srcOrd="0" destOrd="0" presId="urn:microsoft.com/office/officeart/2018/2/layout/IconVerticalSolidList"/>
    <dgm:cxn modelId="{DCA51231-5068-45E0-AA55-7DF3342D8A79}" srcId="{24F8FC58-435C-4F7D-9174-1E3E2175ABE9}" destId="{8AFD177B-C94D-475B-8179-0E4A2983F64A}" srcOrd="5" destOrd="0" parTransId="{342DC77D-F608-4283-A770-80F5381CFC24}" sibTransId="{C755DD2F-F8FA-41DC-8D63-4A49410AF9CB}"/>
    <dgm:cxn modelId="{FDEF8A80-0F56-40CF-AD32-09C70EC43AD2}" type="presOf" srcId="{485860FF-E991-4BDD-957A-F241C76C8D37}" destId="{BFEF7FC4-DDFB-4704-AFDB-323EB7C39E24}" srcOrd="0" destOrd="0" presId="urn:microsoft.com/office/officeart/2018/2/layout/IconVerticalSolidList"/>
    <dgm:cxn modelId="{F6E64398-8F9E-459E-A055-0E3557513AB9}" type="presOf" srcId="{D4E78E37-4F8E-43AD-93D0-28681B3B11D3}" destId="{9FC21E22-7D2A-4744-8408-425E822BFD0E}" srcOrd="0" destOrd="0" presId="urn:microsoft.com/office/officeart/2018/2/layout/IconVerticalSolidList"/>
    <dgm:cxn modelId="{A64C2BA5-E59E-4475-AD3D-004C1A948102}" type="presOf" srcId="{89726527-A2C6-4444-ADED-BDB155F2A8A9}" destId="{5E795539-9E64-4E37-A217-373DC6BA6F18}" srcOrd="0" destOrd="0" presId="urn:microsoft.com/office/officeart/2018/2/layout/IconVerticalSolidList"/>
    <dgm:cxn modelId="{1C58B3AC-449C-4769-A35F-80E6C8B5EC7B}" type="presOf" srcId="{8AFD177B-C94D-475B-8179-0E4A2983F64A}" destId="{EF1A9FAA-5682-4C85-9F66-3644782CB494}" srcOrd="0" destOrd="0" presId="urn:microsoft.com/office/officeart/2018/2/layout/IconVerticalSolidList"/>
    <dgm:cxn modelId="{86122BAD-F905-4D21-B029-12C9CD63069F}" srcId="{24F8FC58-435C-4F7D-9174-1E3E2175ABE9}" destId="{4BB84C84-B063-4993-BA2F-9A16C7A31A5E}" srcOrd="1" destOrd="0" parTransId="{D4C4781C-99EB-4149-932B-F4142540E0CB}" sibTransId="{F8097113-DE11-4E0E-97C8-FFF9DBD2E1F1}"/>
    <dgm:cxn modelId="{6C152EC3-C4F0-4C14-AFE3-BC1A2CE8A839}" type="presOf" srcId="{57452089-B073-42DD-811B-91EFAF1057E8}" destId="{0E0343F8-4975-40AC-ACAB-D2A60B73C0E6}" srcOrd="0" destOrd="0" presId="urn:microsoft.com/office/officeart/2018/2/layout/IconVerticalSolidList"/>
    <dgm:cxn modelId="{E2CB61D1-2925-48CC-B823-31B62E7B228C}" srcId="{24F8FC58-435C-4F7D-9174-1E3E2175ABE9}" destId="{89726527-A2C6-4444-ADED-BDB155F2A8A9}" srcOrd="0" destOrd="0" parTransId="{D694B03D-9E63-4DFF-A08C-FA78081F7221}" sibTransId="{E32582CF-6655-4A1F-9F20-5438FB591C2D}"/>
    <dgm:cxn modelId="{FD733DD7-59DB-447B-9137-D10BB4E777C7}" type="presOf" srcId="{24F8FC58-435C-4F7D-9174-1E3E2175ABE9}" destId="{B2194459-A0A4-41B9-B833-6ED1EF51DC8A}" srcOrd="0" destOrd="0" presId="urn:microsoft.com/office/officeart/2018/2/layout/IconVerticalSolidList"/>
    <dgm:cxn modelId="{6F8978DB-1ACB-43A7-B674-C23F1BCC4ACD}" type="presOf" srcId="{4BB84C84-B063-4993-BA2F-9A16C7A31A5E}" destId="{EC481D03-FD21-43E4-B89F-05350BCE9B01}" srcOrd="0" destOrd="0" presId="urn:microsoft.com/office/officeart/2018/2/layout/IconVerticalSolidList"/>
    <dgm:cxn modelId="{6A8AC5E4-6FBB-4798-8162-149049594A10}" srcId="{24F8FC58-435C-4F7D-9174-1E3E2175ABE9}" destId="{D4E78E37-4F8E-43AD-93D0-28681B3B11D3}" srcOrd="6" destOrd="0" parTransId="{3D87DB26-F47A-4BC5-B9D6-468E9E5A2603}" sibTransId="{8F67DB55-5675-46DF-A396-93850E9CE7F2}"/>
    <dgm:cxn modelId="{B3ECC2EB-9706-48BA-9A2B-2CEA63042682}" srcId="{24F8FC58-435C-4F7D-9174-1E3E2175ABE9}" destId="{57452089-B073-42DD-811B-91EFAF1057E8}" srcOrd="2" destOrd="0" parTransId="{BAA9D876-3517-4F64-9766-324821942D2F}" sibTransId="{A707FEDF-A659-45FB-AED8-A27129E0E21E}"/>
    <dgm:cxn modelId="{F43F65FA-4C38-47A0-B80B-05DE34300C4D}" srcId="{24F8FC58-435C-4F7D-9174-1E3E2175ABE9}" destId="{485860FF-E991-4BDD-957A-F241C76C8D37}" srcOrd="3" destOrd="0" parTransId="{F1AEE476-6FE7-43A0-8CB1-2B3FE0CCBD79}" sibTransId="{DE9F3C23-F8F1-4E75-A915-ACAA37CA00A7}"/>
    <dgm:cxn modelId="{0618CBF5-3BB0-4137-BE38-D2C3ACA12026}" type="presParOf" srcId="{B2194459-A0A4-41B9-B833-6ED1EF51DC8A}" destId="{AC2862C3-C442-4E99-B3A9-EBD96954A2B3}" srcOrd="0" destOrd="0" presId="urn:microsoft.com/office/officeart/2018/2/layout/IconVerticalSolidList"/>
    <dgm:cxn modelId="{2610A8E4-FD19-40EF-B49F-976C3DC57B43}" type="presParOf" srcId="{AC2862C3-C442-4E99-B3A9-EBD96954A2B3}" destId="{5DBFE08D-2829-4318-A27C-921D95E6CE6F}" srcOrd="0" destOrd="0" presId="urn:microsoft.com/office/officeart/2018/2/layout/IconVerticalSolidList"/>
    <dgm:cxn modelId="{B73F0F21-D150-4030-9E9C-575CE78B7F2C}" type="presParOf" srcId="{AC2862C3-C442-4E99-B3A9-EBD96954A2B3}" destId="{5D5F8A7D-0797-4835-82C3-9AB4BBE66BF7}" srcOrd="1" destOrd="0" presId="urn:microsoft.com/office/officeart/2018/2/layout/IconVerticalSolidList"/>
    <dgm:cxn modelId="{C34BD4A2-85ED-4C01-9F4E-694C0273E432}" type="presParOf" srcId="{AC2862C3-C442-4E99-B3A9-EBD96954A2B3}" destId="{A9FDB884-3B42-4A76-A405-7B0BEF545688}" srcOrd="2" destOrd="0" presId="urn:microsoft.com/office/officeart/2018/2/layout/IconVerticalSolidList"/>
    <dgm:cxn modelId="{B27C2921-E9DC-4BBB-B72C-D4F734A917BA}" type="presParOf" srcId="{AC2862C3-C442-4E99-B3A9-EBD96954A2B3}" destId="{5E795539-9E64-4E37-A217-373DC6BA6F18}" srcOrd="3" destOrd="0" presId="urn:microsoft.com/office/officeart/2018/2/layout/IconVerticalSolidList"/>
    <dgm:cxn modelId="{3561EA8A-A050-4375-9C8C-1D4CFF5DD6B2}" type="presParOf" srcId="{B2194459-A0A4-41B9-B833-6ED1EF51DC8A}" destId="{ECC67DB7-F3B7-4463-AA9E-B6604C756962}" srcOrd="1" destOrd="0" presId="urn:microsoft.com/office/officeart/2018/2/layout/IconVerticalSolidList"/>
    <dgm:cxn modelId="{081AABC8-CD86-4E0C-9A87-84F60C2C6AB4}" type="presParOf" srcId="{B2194459-A0A4-41B9-B833-6ED1EF51DC8A}" destId="{A952D2B5-6896-4654-8DD1-6DAC285574E2}" srcOrd="2" destOrd="0" presId="urn:microsoft.com/office/officeart/2018/2/layout/IconVerticalSolidList"/>
    <dgm:cxn modelId="{A4B59539-BCA3-4658-8AD2-FF4C73990816}" type="presParOf" srcId="{A952D2B5-6896-4654-8DD1-6DAC285574E2}" destId="{96A7A08F-AE5B-487F-AD4B-740BC8C22B19}" srcOrd="0" destOrd="0" presId="urn:microsoft.com/office/officeart/2018/2/layout/IconVerticalSolidList"/>
    <dgm:cxn modelId="{F630CFAB-D18A-43CE-8854-1C9A2D2874EC}" type="presParOf" srcId="{A952D2B5-6896-4654-8DD1-6DAC285574E2}" destId="{BF4BDA9C-2585-4760-B69B-220B8CCAA892}" srcOrd="1" destOrd="0" presId="urn:microsoft.com/office/officeart/2018/2/layout/IconVerticalSolidList"/>
    <dgm:cxn modelId="{6FC166E9-BE22-48EB-847B-FE5E43D64F53}" type="presParOf" srcId="{A952D2B5-6896-4654-8DD1-6DAC285574E2}" destId="{F85B2B45-1DFB-4C09-BA0B-C27666EC7F03}" srcOrd="2" destOrd="0" presId="urn:microsoft.com/office/officeart/2018/2/layout/IconVerticalSolidList"/>
    <dgm:cxn modelId="{924F87E1-66FB-43E1-B811-C3269ED31F43}" type="presParOf" srcId="{A952D2B5-6896-4654-8DD1-6DAC285574E2}" destId="{EC481D03-FD21-43E4-B89F-05350BCE9B01}" srcOrd="3" destOrd="0" presId="urn:microsoft.com/office/officeart/2018/2/layout/IconVerticalSolidList"/>
    <dgm:cxn modelId="{928D7D7B-D5DE-4F7E-A1B5-2DA5ABF4200D}" type="presParOf" srcId="{B2194459-A0A4-41B9-B833-6ED1EF51DC8A}" destId="{C9453CCD-1161-4B94-8551-8FA556E4C677}" srcOrd="3" destOrd="0" presId="urn:microsoft.com/office/officeart/2018/2/layout/IconVerticalSolidList"/>
    <dgm:cxn modelId="{DA05CA3A-FD32-48BF-962D-6D49A43D2BC0}" type="presParOf" srcId="{B2194459-A0A4-41B9-B833-6ED1EF51DC8A}" destId="{F9B54E0D-0D93-44CD-AA5C-0C692A522B70}" srcOrd="4" destOrd="0" presId="urn:microsoft.com/office/officeart/2018/2/layout/IconVerticalSolidList"/>
    <dgm:cxn modelId="{03FD5363-3292-431C-B54F-E2BA6C9569A9}" type="presParOf" srcId="{F9B54E0D-0D93-44CD-AA5C-0C692A522B70}" destId="{C984AC3F-7B5D-4164-8C03-E3667269A11B}" srcOrd="0" destOrd="0" presId="urn:microsoft.com/office/officeart/2018/2/layout/IconVerticalSolidList"/>
    <dgm:cxn modelId="{28E9567A-6BFE-4669-9A68-4D5401CF920F}" type="presParOf" srcId="{F9B54E0D-0D93-44CD-AA5C-0C692A522B70}" destId="{6E0BAB1A-A4CF-480A-B339-75CA0A8D1EA7}" srcOrd="1" destOrd="0" presId="urn:microsoft.com/office/officeart/2018/2/layout/IconVerticalSolidList"/>
    <dgm:cxn modelId="{66E61F95-B875-4444-9566-6286EFA64D61}" type="presParOf" srcId="{F9B54E0D-0D93-44CD-AA5C-0C692A522B70}" destId="{73860B9F-9440-45D7-9D3D-70F18D75A1C0}" srcOrd="2" destOrd="0" presId="urn:microsoft.com/office/officeart/2018/2/layout/IconVerticalSolidList"/>
    <dgm:cxn modelId="{556E016E-5954-4D86-8BE9-9A3B6FE73D5A}" type="presParOf" srcId="{F9B54E0D-0D93-44CD-AA5C-0C692A522B70}" destId="{0E0343F8-4975-40AC-ACAB-D2A60B73C0E6}" srcOrd="3" destOrd="0" presId="urn:microsoft.com/office/officeart/2018/2/layout/IconVerticalSolidList"/>
    <dgm:cxn modelId="{9C48CFFB-8D3C-4369-9888-44B99800344F}" type="presParOf" srcId="{B2194459-A0A4-41B9-B833-6ED1EF51DC8A}" destId="{4475240B-9827-43F2-9C69-5177E669F5D6}" srcOrd="5" destOrd="0" presId="urn:microsoft.com/office/officeart/2018/2/layout/IconVerticalSolidList"/>
    <dgm:cxn modelId="{B70EC581-EFC7-49C6-B2E5-AB54760B7B85}" type="presParOf" srcId="{B2194459-A0A4-41B9-B833-6ED1EF51DC8A}" destId="{8B2024A6-7FB0-477B-B12B-C9D2EEB1A9E0}" srcOrd="6" destOrd="0" presId="urn:microsoft.com/office/officeart/2018/2/layout/IconVerticalSolidList"/>
    <dgm:cxn modelId="{88EA21FA-A630-4B3B-82BB-42FAF85B3602}" type="presParOf" srcId="{8B2024A6-7FB0-477B-B12B-C9D2EEB1A9E0}" destId="{48659C97-B7FB-4CFA-A811-254E69221739}" srcOrd="0" destOrd="0" presId="urn:microsoft.com/office/officeart/2018/2/layout/IconVerticalSolidList"/>
    <dgm:cxn modelId="{E963E0F9-7CED-4D29-84CA-2EBEC4F68EA1}" type="presParOf" srcId="{8B2024A6-7FB0-477B-B12B-C9D2EEB1A9E0}" destId="{0BC91E08-39F0-490C-AB1A-5F4C2F8690D7}" srcOrd="1" destOrd="0" presId="urn:microsoft.com/office/officeart/2018/2/layout/IconVerticalSolidList"/>
    <dgm:cxn modelId="{8FE9C741-D7C4-490B-AAEE-81AC658A907A}" type="presParOf" srcId="{8B2024A6-7FB0-477B-B12B-C9D2EEB1A9E0}" destId="{4426ABD1-1253-4D37-8B89-E1219BED1525}" srcOrd="2" destOrd="0" presId="urn:microsoft.com/office/officeart/2018/2/layout/IconVerticalSolidList"/>
    <dgm:cxn modelId="{C34764D4-74D3-49D8-A33D-7D808F94E57B}" type="presParOf" srcId="{8B2024A6-7FB0-477B-B12B-C9D2EEB1A9E0}" destId="{BFEF7FC4-DDFB-4704-AFDB-323EB7C39E24}" srcOrd="3" destOrd="0" presId="urn:microsoft.com/office/officeart/2018/2/layout/IconVerticalSolidList"/>
    <dgm:cxn modelId="{BC2A2745-D5C0-4961-9F15-7F6FBF7BBC35}" type="presParOf" srcId="{B2194459-A0A4-41B9-B833-6ED1EF51DC8A}" destId="{D259A47B-ACC9-4BF4-85B7-66B49B03CB84}" srcOrd="7" destOrd="0" presId="urn:microsoft.com/office/officeart/2018/2/layout/IconVerticalSolidList"/>
    <dgm:cxn modelId="{BF29B4FF-4570-49F9-A314-36C33A1673A6}" type="presParOf" srcId="{B2194459-A0A4-41B9-B833-6ED1EF51DC8A}" destId="{4D1B4720-B14C-401A-AB3E-1E81A6C0216A}" srcOrd="8" destOrd="0" presId="urn:microsoft.com/office/officeart/2018/2/layout/IconVerticalSolidList"/>
    <dgm:cxn modelId="{68E4EF85-2CAF-43E7-843F-7601199C1927}" type="presParOf" srcId="{4D1B4720-B14C-401A-AB3E-1E81A6C0216A}" destId="{CC8A0673-21C2-4634-8AD6-25350CA56666}" srcOrd="0" destOrd="0" presId="urn:microsoft.com/office/officeart/2018/2/layout/IconVerticalSolidList"/>
    <dgm:cxn modelId="{EE8E2886-C90F-42D6-A8F9-DA25AFD6D5E6}" type="presParOf" srcId="{4D1B4720-B14C-401A-AB3E-1E81A6C0216A}" destId="{D4E0249F-4BC2-4D57-82CB-B522C89D6289}" srcOrd="1" destOrd="0" presId="urn:microsoft.com/office/officeart/2018/2/layout/IconVerticalSolidList"/>
    <dgm:cxn modelId="{16FEB4E9-CB60-4185-9F44-994B5D925973}" type="presParOf" srcId="{4D1B4720-B14C-401A-AB3E-1E81A6C0216A}" destId="{F950F45F-A09D-494E-9556-6B9A80945CE9}" srcOrd="2" destOrd="0" presId="urn:microsoft.com/office/officeart/2018/2/layout/IconVerticalSolidList"/>
    <dgm:cxn modelId="{F3D9E46B-D1EE-4E8A-BC4D-6771E940D307}" type="presParOf" srcId="{4D1B4720-B14C-401A-AB3E-1E81A6C0216A}" destId="{96947681-CF56-4F26-A2E3-6567F607865F}" srcOrd="3" destOrd="0" presId="urn:microsoft.com/office/officeart/2018/2/layout/IconVerticalSolidList"/>
    <dgm:cxn modelId="{289EE80E-0D20-4BF6-848C-200B69692584}" type="presParOf" srcId="{B2194459-A0A4-41B9-B833-6ED1EF51DC8A}" destId="{6C4A6A16-4E15-4BE0-B3D7-7818D97A2D84}" srcOrd="9" destOrd="0" presId="urn:microsoft.com/office/officeart/2018/2/layout/IconVerticalSolidList"/>
    <dgm:cxn modelId="{8809B51F-5681-45C9-9AFA-A7EF357DBA54}" type="presParOf" srcId="{B2194459-A0A4-41B9-B833-6ED1EF51DC8A}" destId="{7DC31DCF-953C-486F-80D6-0B2C8C1467F1}" srcOrd="10" destOrd="0" presId="urn:microsoft.com/office/officeart/2018/2/layout/IconVerticalSolidList"/>
    <dgm:cxn modelId="{098FC26C-9F52-4E1B-A125-2AF1F5D4F7C0}" type="presParOf" srcId="{7DC31DCF-953C-486F-80D6-0B2C8C1467F1}" destId="{9F18FE8C-97CE-412C-906F-3E274BEE957D}" srcOrd="0" destOrd="0" presId="urn:microsoft.com/office/officeart/2018/2/layout/IconVerticalSolidList"/>
    <dgm:cxn modelId="{5772BA52-BF22-4C43-9B5E-89E773C9E5B1}" type="presParOf" srcId="{7DC31DCF-953C-486F-80D6-0B2C8C1467F1}" destId="{D257CFC3-E6F0-492E-BB86-12A85B1D80B7}" srcOrd="1" destOrd="0" presId="urn:microsoft.com/office/officeart/2018/2/layout/IconVerticalSolidList"/>
    <dgm:cxn modelId="{1F853C03-F3B6-4B5C-B1AF-A2EA3B2CA021}" type="presParOf" srcId="{7DC31DCF-953C-486F-80D6-0B2C8C1467F1}" destId="{0663E582-F43F-45C5-8D21-F328857D379B}" srcOrd="2" destOrd="0" presId="urn:microsoft.com/office/officeart/2018/2/layout/IconVerticalSolidList"/>
    <dgm:cxn modelId="{40118042-BC62-49E2-9B71-55E1DE4DDCB9}" type="presParOf" srcId="{7DC31DCF-953C-486F-80D6-0B2C8C1467F1}" destId="{EF1A9FAA-5682-4C85-9F66-3644782CB494}" srcOrd="3" destOrd="0" presId="urn:microsoft.com/office/officeart/2018/2/layout/IconVerticalSolidList"/>
    <dgm:cxn modelId="{6DDB30B7-BF3F-4047-AFD7-F6E02FB67E14}" type="presParOf" srcId="{B2194459-A0A4-41B9-B833-6ED1EF51DC8A}" destId="{E4339217-F220-472F-B31A-65E781F09FB6}" srcOrd="11" destOrd="0" presId="urn:microsoft.com/office/officeart/2018/2/layout/IconVerticalSolidList"/>
    <dgm:cxn modelId="{4A65FCA1-AAD0-4883-B875-E301884CDE28}" type="presParOf" srcId="{B2194459-A0A4-41B9-B833-6ED1EF51DC8A}" destId="{129A79FD-D316-4E07-9B84-2CB783E6E8FD}" srcOrd="12" destOrd="0" presId="urn:microsoft.com/office/officeart/2018/2/layout/IconVerticalSolidList"/>
    <dgm:cxn modelId="{864549BA-4AEF-422E-8C22-AF735B18F588}" type="presParOf" srcId="{129A79FD-D316-4E07-9B84-2CB783E6E8FD}" destId="{0BD945D9-B9FF-46A5-B78D-74EE66697E91}" srcOrd="0" destOrd="0" presId="urn:microsoft.com/office/officeart/2018/2/layout/IconVerticalSolidList"/>
    <dgm:cxn modelId="{1635F6B7-63FB-435C-B5A5-B01D2335AEB5}" type="presParOf" srcId="{129A79FD-D316-4E07-9B84-2CB783E6E8FD}" destId="{24B1E255-D147-4DB6-9037-8FCBFB4E7820}" srcOrd="1" destOrd="0" presId="urn:microsoft.com/office/officeart/2018/2/layout/IconVerticalSolidList"/>
    <dgm:cxn modelId="{14953D3F-4691-4763-8269-1070A8DE695C}" type="presParOf" srcId="{129A79FD-D316-4E07-9B84-2CB783E6E8FD}" destId="{8EB329D5-6D3C-4930-8892-87006458B771}" srcOrd="2" destOrd="0" presId="urn:microsoft.com/office/officeart/2018/2/layout/IconVerticalSolidList"/>
    <dgm:cxn modelId="{04A5C35C-965E-440D-BA2C-C2BFF3341267}" type="presParOf" srcId="{129A79FD-D316-4E07-9B84-2CB783E6E8FD}" destId="{9FC21E22-7D2A-4744-8408-425E822BFD0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2462E-8F33-484B-9DB2-CAD7E88F18B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2892DFF-EA2D-4CD3-80CB-1B31A550D7B5}">
      <dgm:prSet/>
      <dgm:spPr/>
      <dgm:t>
        <a:bodyPr/>
        <a:lstStyle/>
        <a:p>
          <a:r>
            <a:rPr lang="en-US" dirty="0"/>
            <a:t>1. Coaching/Mentoring </a:t>
          </a:r>
        </a:p>
      </dgm:t>
    </dgm:pt>
    <dgm:pt modelId="{F23D323A-4375-4DD6-9D5C-670DA6532DA7}" type="parTrans" cxnId="{5E431473-2DBD-4919-9683-C88D1A3CA8F0}">
      <dgm:prSet/>
      <dgm:spPr/>
      <dgm:t>
        <a:bodyPr/>
        <a:lstStyle/>
        <a:p>
          <a:endParaRPr lang="en-US"/>
        </a:p>
      </dgm:t>
    </dgm:pt>
    <dgm:pt modelId="{842C2184-25D3-40F1-8F24-A8547C41AED9}" type="sibTrans" cxnId="{5E431473-2DBD-4919-9683-C88D1A3CA8F0}">
      <dgm:prSet/>
      <dgm:spPr/>
      <dgm:t>
        <a:bodyPr/>
        <a:lstStyle/>
        <a:p>
          <a:endParaRPr lang="en-US"/>
        </a:p>
      </dgm:t>
    </dgm:pt>
    <dgm:pt modelId="{D2E91B63-715A-4973-9AF9-A8366F1BD56A}">
      <dgm:prSet/>
      <dgm:spPr/>
      <dgm:t>
        <a:bodyPr/>
        <a:lstStyle/>
        <a:p>
          <a:r>
            <a:rPr lang="en-US" dirty="0"/>
            <a:t>2. Leading Compliance Reviews</a:t>
          </a:r>
        </a:p>
      </dgm:t>
    </dgm:pt>
    <dgm:pt modelId="{2E6EC8BF-4B3A-4A93-B5FB-3C9B5DBDFF79}" type="parTrans" cxnId="{49EEF21F-F241-4008-897B-E7E5CE40F049}">
      <dgm:prSet/>
      <dgm:spPr/>
      <dgm:t>
        <a:bodyPr/>
        <a:lstStyle/>
        <a:p>
          <a:endParaRPr lang="en-US"/>
        </a:p>
      </dgm:t>
    </dgm:pt>
    <dgm:pt modelId="{ECA9295B-2174-448B-88DD-C381FB8C73F7}" type="sibTrans" cxnId="{49EEF21F-F241-4008-897B-E7E5CE40F049}">
      <dgm:prSet/>
      <dgm:spPr/>
      <dgm:t>
        <a:bodyPr/>
        <a:lstStyle/>
        <a:p>
          <a:endParaRPr lang="en-US"/>
        </a:p>
      </dgm:t>
    </dgm:pt>
    <dgm:pt modelId="{BD938BCC-4A59-4656-B394-511DEFDDFFFC}">
      <dgm:prSet/>
      <dgm:spPr/>
      <dgm:t>
        <a:bodyPr/>
        <a:lstStyle/>
        <a:p>
          <a:r>
            <a:rPr lang="en-US" dirty="0"/>
            <a:t>3. Government Technical Representative</a:t>
          </a:r>
        </a:p>
      </dgm:t>
    </dgm:pt>
    <dgm:pt modelId="{1F5B10FE-D33B-4E93-AA8C-BFF16F4F147A}" type="parTrans" cxnId="{AA343C82-9980-4A36-9C23-C49804A59055}">
      <dgm:prSet/>
      <dgm:spPr/>
      <dgm:t>
        <a:bodyPr/>
        <a:lstStyle/>
        <a:p>
          <a:endParaRPr lang="en-US"/>
        </a:p>
      </dgm:t>
    </dgm:pt>
    <dgm:pt modelId="{1E27F9D1-94F9-43A5-8FF4-04E3BC0BD058}" type="sibTrans" cxnId="{AA343C82-9980-4A36-9C23-C49804A59055}">
      <dgm:prSet/>
      <dgm:spPr/>
      <dgm:t>
        <a:bodyPr/>
        <a:lstStyle/>
        <a:p>
          <a:endParaRPr lang="en-US"/>
        </a:p>
      </dgm:t>
    </dgm:pt>
    <dgm:pt modelId="{13D13FC5-95EF-4EC0-8DFD-1E86DC232F52}">
      <dgm:prSet/>
      <dgm:spPr/>
      <dgm:t>
        <a:bodyPr/>
        <a:lstStyle/>
        <a:p>
          <a:r>
            <a:rPr lang="en-US" dirty="0"/>
            <a:t>5. Quality Assurance and Quality Control Activities</a:t>
          </a:r>
        </a:p>
      </dgm:t>
    </dgm:pt>
    <dgm:pt modelId="{DD27A12C-E0EB-414E-921C-1012D9F3ABAE}" type="parTrans" cxnId="{D64637EA-05F7-4F4F-A55C-29209F88F1FB}">
      <dgm:prSet/>
      <dgm:spPr/>
      <dgm:t>
        <a:bodyPr/>
        <a:lstStyle/>
        <a:p>
          <a:endParaRPr lang="en-US"/>
        </a:p>
      </dgm:t>
    </dgm:pt>
    <dgm:pt modelId="{F5026EFF-168A-445C-BD14-84A23E04A670}" type="sibTrans" cxnId="{D64637EA-05F7-4F4F-A55C-29209F88F1FB}">
      <dgm:prSet/>
      <dgm:spPr/>
      <dgm:t>
        <a:bodyPr/>
        <a:lstStyle/>
        <a:p>
          <a:endParaRPr lang="en-US"/>
        </a:p>
      </dgm:t>
    </dgm:pt>
    <dgm:pt modelId="{54E29697-C8ED-4C77-BA0E-6DFFE0E889A2}">
      <dgm:prSet/>
      <dgm:spPr/>
      <dgm:t>
        <a:bodyPr/>
        <a:lstStyle/>
        <a:p>
          <a:pPr rtl="0"/>
          <a:r>
            <a:rPr lang="en-US" dirty="0"/>
            <a:t>6.</a:t>
          </a:r>
          <a:r>
            <a:rPr lang="en-US" dirty="0">
              <a:latin typeface="Georgia Pro Cond Light" panose="020F0302020204030204"/>
            </a:rPr>
            <a:t> </a:t>
          </a:r>
          <a:r>
            <a:rPr lang="en-US" dirty="0"/>
            <a:t>Performance input on less senior staff to the supervisor</a:t>
          </a:r>
        </a:p>
      </dgm:t>
    </dgm:pt>
    <dgm:pt modelId="{5EBD8726-BEED-455A-9070-1F57AE0BF6B7}" type="parTrans" cxnId="{B301AFCE-8970-4F40-8273-BDE61A63BB8E}">
      <dgm:prSet/>
      <dgm:spPr/>
      <dgm:t>
        <a:bodyPr/>
        <a:lstStyle/>
        <a:p>
          <a:endParaRPr lang="en-US"/>
        </a:p>
      </dgm:t>
    </dgm:pt>
    <dgm:pt modelId="{B50054AA-A731-4F63-854F-48830FE5363D}" type="sibTrans" cxnId="{B301AFCE-8970-4F40-8273-BDE61A63BB8E}">
      <dgm:prSet/>
      <dgm:spPr/>
      <dgm:t>
        <a:bodyPr/>
        <a:lstStyle/>
        <a:p>
          <a:endParaRPr lang="en-US"/>
        </a:p>
      </dgm:t>
    </dgm:pt>
    <dgm:pt modelId="{5E20D3B8-14DC-4FDD-B231-6C023419E171}">
      <dgm:prSet/>
      <dgm:spPr/>
      <dgm:t>
        <a:bodyPr/>
        <a:lstStyle/>
        <a:p>
          <a:r>
            <a:rPr lang="en-US" dirty="0"/>
            <a:t>7. Training</a:t>
          </a:r>
        </a:p>
      </dgm:t>
    </dgm:pt>
    <dgm:pt modelId="{BDF91917-5797-4A26-8895-269FAA21C9A3}" type="parTrans" cxnId="{64C4E78B-94B3-4C0B-A5CE-ADD9A331DE3B}">
      <dgm:prSet/>
      <dgm:spPr/>
      <dgm:t>
        <a:bodyPr/>
        <a:lstStyle/>
        <a:p>
          <a:endParaRPr lang="en-US"/>
        </a:p>
      </dgm:t>
    </dgm:pt>
    <dgm:pt modelId="{C8F21AE6-DA5B-47C0-B1F8-771839A9BDF2}" type="sibTrans" cxnId="{64C4E78B-94B3-4C0B-A5CE-ADD9A331DE3B}">
      <dgm:prSet/>
      <dgm:spPr/>
      <dgm:t>
        <a:bodyPr/>
        <a:lstStyle/>
        <a:p>
          <a:endParaRPr lang="en-US"/>
        </a:p>
      </dgm:t>
    </dgm:pt>
    <dgm:pt modelId="{E08BD2E7-08E7-42F6-B98A-16A52AE73E37}">
      <dgm:prSet/>
      <dgm:spPr/>
      <dgm:t>
        <a:bodyPr/>
        <a:lstStyle/>
        <a:p>
          <a:r>
            <a:rPr lang="en-US" dirty="0"/>
            <a:t>8. Special Projects </a:t>
          </a:r>
        </a:p>
      </dgm:t>
    </dgm:pt>
    <dgm:pt modelId="{E878F242-1340-4192-9B72-4047182D20A3}" type="parTrans" cxnId="{3DBA4B32-2722-47AD-95F7-C10CD01AB2DE}">
      <dgm:prSet/>
      <dgm:spPr/>
      <dgm:t>
        <a:bodyPr/>
        <a:lstStyle/>
        <a:p>
          <a:endParaRPr lang="en-US"/>
        </a:p>
      </dgm:t>
    </dgm:pt>
    <dgm:pt modelId="{556B21CF-7936-4A92-AD76-B2FC05D19671}" type="sibTrans" cxnId="{3DBA4B32-2722-47AD-95F7-C10CD01AB2DE}">
      <dgm:prSet/>
      <dgm:spPr/>
      <dgm:t>
        <a:bodyPr/>
        <a:lstStyle/>
        <a:p>
          <a:endParaRPr lang="en-US"/>
        </a:p>
      </dgm:t>
    </dgm:pt>
    <dgm:pt modelId="{CE5C9A03-CD69-4939-96CC-AF386A17A1E6}">
      <dgm:prSet/>
      <dgm:spPr/>
      <dgm:t>
        <a:bodyPr/>
        <a:lstStyle/>
        <a:p>
          <a:pPr rtl="0"/>
          <a:r>
            <a:rPr lang="en-US" dirty="0"/>
            <a:t>9.</a:t>
          </a:r>
          <a:r>
            <a:rPr lang="en-US" dirty="0">
              <a:latin typeface="Georgia Pro Cond Light" panose="020F0302020204030204"/>
            </a:rPr>
            <a:t> </a:t>
          </a:r>
          <a:r>
            <a:rPr lang="en-US" dirty="0"/>
            <a:t>Leadership 										</a:t>
          </a:r>
        </a:p>
      </dgm:t>
    </dgm:pt>
    <dgm:pt modelId="{1BB4F591-27E8-4CF8-8A89-3C23C7938C9C}" type="parTrans" cxnId="{93BB8AE0-B037-4021-BB36-82E44C68938E}">
      <dgm:prSet/>
      <dgm:spPr/>
      <dgm:t>
        <a:bodyPr/>
        <a:lstStyle/>
        <a:p>
          <a:endParaRPr lang="en-US"/>
        </a:p>
      </dgm:t>
    </dgm:pt>
    <dgm:pt modelId="{9A1C058C-1C6A-40DF-8F4D-3483AFC57E17}" type="sibTrans" cxnId="{93BB8AE0-B037-4021-BB36-82E44C68938E}">
      <dgm:prSet/>
      <dgm:spPr/>
      <dgm:t>
        <a:bodyPr/>
        <a:lstStyle/>
        <a:p>
          <a:endParaRPr lang="en-US"/>
        </a:p>
      </dgm:t>
    </dgm:pt>
    <dgm:pt modelId="{8629F6D6-A97C-4D2F-B4B6-7503C194D6CD}">
      <dgm:prSet/>
      <dgm:spPr/>
      <dgm:t>
        <a:bodyPr/>
        <a:lstStyle/>
        <a:p>
          <a:r>
            <a:rPr lang="en-US" dirty="0"/>
            <a:t>4. Consistently assigned novel and complex work within the employee’s assigned portfolio</a:t>
          </a:r>
        </a:p>
      </dgm:t>
    </dgm:pt>
    <dgm:pt modelId="{980B2A4D-9C7A-4A41-88E4-E8A30EF6982D}" type="parTrans" cxnId="{7A49A9F3-25F8-4FD5-A42D-017137742AE3}">
      <dgm:prSet/>
      <dgm:spPr/>
      <dgm:t>
        <a:bodyPr/>
        <a:lstStyle/>
        <a:p>
          <a:endParaRPr lang="en-US"/>
        </a:p>
      </dgm:t>
    </dgm:pt>
    <dgm:pt modelId="{6FDB49DE-1295-48B6-B33F-99E09B83F7D6}" type="sibTrans" cxnId="{7A49A9F3-25F8-4FD5-A42D-017137742AE3}">
      <dgm:prSet/>
      <dgm:spPr/>
      <dgm:t>
        <a:bodyPr/>
        <a:lstStyle/>
        <a:p>
          <a:endParaRPr lang="en-US"/>
        </a:p>
      </dgm:t>
    </dgm:pt>
    <dgm:pt modelId="{A5EBFCC0-C498-48E8-94A0-34ECD9792BDA}" type="pres">
      <dgm:prSet presAssocID="{FEE2462E-8F33-484B-9DB2-CAD7E88F18B7}" presName="vert0" presStyleCnt="0">
        <dgm:presLayoutVars>
          <dgm:dir/>
          <dgm:animOne val="branch"/>
          <dgm:animLvl val="lvl"/>
        </dgm:presLayoutVars>
      </dgm:prSet>
      <dgm:spPr/>
    </dgm:pt>
    <dgm:pt modelId="{6811995B-FE1C-4B50-877A-D3AEA34E342F}" type="pres">
      <dgm:prSet presAssocID="{82892DFF-EA2D-4CD3-80CB-1B31A550D7B5}" presName="thickLine" presStyleLbl="alignNode1" presStyleIdx="0" presStyleCnt="9"/>
      <dgm:spPr/>
    </dgm:pt>
    <dgm:pt modelId="{DADF3F44-6E57-44CB-B167-21C660190A99}" type="pres">
      <dgm:prSet presAssocID="{82892DFF-EA2D-4CD3-80CB-1B31A550D7B5}" presName="horz1" presStyleCnt="0"/>
      <dgm:spPr/>
    </dgm:pt>
    <dgm:pt modelId="{C83A1807-7924-410D-ABA9-80683BB0002B}" type="pres">
      <dgm:prSet presAssocID="{82892DFF-EA2D-4CD3-80CB-1B31A550D7B5}" presName="tx1" presStyleLbl="revTx" presStyleIdx="0" presStyleCnt="9"/>
      <dgm:spPr/>
    </dgm:pt>
    <dgm:pt modelId="{AE0023B9-D689-4F8D-9050-F6ADD7F5DD8B}" type="pres">
      <dgm:prSet presAssocID="{82892DFF-EA2D-4CD3-80CB-1B31A550D7B5}" presName="vert1" presStyleCnt="0"/>
      <dgm:spPr/>
    </dgm:pt>
    <dgm:pt modelId="{05460D5C-0BBC-40A2-9638-5CF9B7379813}" type="pres">
      <dgm:prSet presAssocID="{D2E91B63-715A-4973-9AF9-A8366F1BD56A}" presName="thickLine" presStyleLbl="alignNode1" presStyleIdx="1" presStyleCnt="9"/>
      <dgm:spPr/>
    </dgm:pt>
    <dgm:pt modelId="{DBC45CA4-BC53-4663-A261-4035FE80387F}" type="pres">
      <dgm:prSet presAssocID="{D2E91B63-715A-4973-9AF9-A8366F1BD56A}" presName="horz1" presStyleCnt="0"/>
      <dgm:spPr/>
    </dgm:pt>
    <dgm:pt modelId="{6FA38870-CD0E-4AC0-BB83-479AE930A61D}" type="pres">
      <dgm:prSet presAssocID="{D2E91B63-715A-4973-9AF9-A8366F1BD56A}" presName="tx1" presStyleLbl="revTx" presStyleIdx="1" presStyleCnt="9"/>
      <dgm:spPr/>
    </dgm:pt>
    <dgm:pt modelId="{2BAECD12-8A2C-415C-BCEB-F445E57FB33C}" type="pres">
      <dgm:prSet presAssocID="{D2E91B63-715A-4973-9AF9-A8366F1BD56A}" presName="vert1" presStyleCnt="0"/>
      <dgm:spPr/>
    </dgm:pt>
    <dgm:pt modelId="{C2D92FCD-25C1-4F7F-B5A2-9EADF02B508E}" type="pres">
      <dgm:prSet presAssocID="{BD938BCC-4A59-4656-B394-511DEFDDFFFC}" presName="thickLine" presStyleLbl="alignNode1" presStyleIdx="2" presStyleCnt="9"/>
      <dgm:spPr/>
    </dgm:pt>
    <dgm:pt modelId="{46CC820B-FFBF-4829-9970-B44111F4E781}" type="pres">
      <dgm:prSet presAssocID="{BD938BCC-4A59-4656-B394-511DEFDDFFFC}" presName="horz1" presStyleCnt="0"/>
      <dgm:spPr/>
    </dgm:pt>
    <dgm:pt modelId="{6D9E741F-3F97-4D12-8982-EF18ADD40B1A}" type="pres">
      <dgm:prSet presAssocID="{BD938BCC-4A59-4656-B394-511DEFDDFFFC}" presName="tx1" presStyleLbl="revTx" presStyleIdx="2" presStyleCnt="9"/>
      <dgm:spPr/>
    </dgm:pt>
    <dgm:pt modelId="{E404678C-7471-48CA-8A1A-BBC82DB0D503}" type="pres">
      <dgm:prSet presAssocID="{BD938BCC-4A59-4656-B394-511DEFDDFFFC}" presName="vert1" presStyleCnt="0"/>
      <dgm:spPr/>
    </dgm:pt>
    <dgm:pt modelId="{32E3169C-D7CF-436D-B047-A336ED8580A1}" type="pres">
      <dgm:prSet presAssocID="{8629F6D6-A97C-4D2F-B4B6-7503C194D6CD}" presName="thickLine" presStyleLbl="alignNode1" presStyleIdx="3" presStyleCnt="9"/>
      <dgm:spPr/>
    </dgm:pt>
    <dgm:pt modelId="{4B0EEFEF-D28B-48D2-9E16-397E6781AEBF}" type="pres">
      <dgm:prSet presAssocID="{8629F6D6-A97C-4D2F-B4B6-7503C194D6CD}" presName="horz1" presStyleCnt="0"/>
      <dgm:spPr/>
    </dgm:pt>
    <dgm:pt modelId="{94249D9B-1B1C-47DE-AA54-5BAB89447510}" type="pres">
      <dgm:prSet presAssocID="{8629F6D6-A97C-4D2F-B4B6-7503C194D6CD}" presName="tx1" presStyleLbl="revTx" presStyleIdx="3" presStyleCnt="9"/>
      <dgm:spPr/>
    </dgm:pt>
    <dgm:pt modelId="{91D1BB4D-CC6D-4B8C-9001-4C800244D95D}" type="pres">
      <dgm:prSet presAssocID="{8629F6D6-A97C-4D2F-B4B6-7503C194D6CD}" presName="vert1" presStyleCnt="0"/>
      <dgm:spPr/>
    </dgm:pt>
    <dgm:pt modelId="{C4A7C0A2-4FE2-4429-B886-9A13919E4F07}" type="pres">
      <dgm:prSet presAssocID="{13D13FC5-95EF-4EC0-8DFD-1E86DC232F52}" presName="thickLine" presStyleLbl="alignNode1" presStyleIdx="4" presStyleCnt="9"/>
      <dgm:spPr/>
    </dgm:pt>
    <dgm:pt modelId="{C077071E-2900-40E4-BA18-E06DBCB0D30D}" type="pres">
      <dgm:prSet presAssocID="{13D13FC5-95EF-4EC0-8DFD-1E86DC232F52}" presName="horz1" presStyleCnt="0"/>
      <dgm:spPr/>
    </dgm:pt>
    <dgm:pt modelId="{D5539630-C0B5-42BC-84B1-AA04F991DC8B}" type="pres">
      <dgm:prSet presAssocID="{13D13FC5-95EF-4EC0-8DFD-1E86DC232F52}" presName="tx1" presStyleLbl="revTx" presStyleIdx="4" presStyleCnt="9"/>
      <dgm:spPr/>
    </dgm:pt>
    <dgm:pt modelId="{558E0A83-D78D-4D1A-994A-5E91D04277F9}" type="pres">
      <dgm:prSet presAssocID="{13D13FC5-95EF-4EC0-8DFD-1E86DC232F52}" presName="vert1" presStyleCnt="0"/>
      <dgm:spPr/>
    </dgm:pt>
    <dgm:pt modelId="{E4DF7139-DD02-431B-A85A-69051EDA1683}" type="pres">
      <dgm:prSet presAssocID="{54E29697-C8ED-4C77-BA0E-6DFFE0E889A2}" presName="thickLine" presStyleLbl="alignNode1" presStyleIdx="5" presStyleCnt="9"/>
      <dgm:spPr/>
    </dgm:pt>
    <dgm:pt modelId="{A9CE0E47-0E98-4AFC-9473-D8684423384F}" type="pres">
      <dgm:prSet presAssocID="{54E29697-C8ED-4C77-BA0E-6DFFE0E889A2}" presName="horz1" presStyleCnt="0"/>
      <dgm:spPr/>
    </dgm:pt>
    <dgm:pt modelId="{B9171D85-DB3D-4259-8320-9B143B59F567}" type="pres">
      <dgm:prSet presAssocID="{54E29697-C8ED-4C77-BA0E-6DFFE0E889A2}" presName="tx1" presStyleLbl="revTx" presStyleIdx="5" presStyleCnt="9"/>
      <dgm:spPr/>
    </dgm:pt>
    <dgm:pt modelId="{1A5A63BD-EF7D-48D1-ADB6-4112ABCA94AF}" type="pres">
      <dgm:prSet presAssocID="{54E29697-C8ED-4C77-BA0E-6DFFE0E889A2}" presName="vert1" presStyleCnt="0"/>
      <dgm:spPr/>
    </dgm:pt>
    <dgm:pt modelId="{4C830596-FEE4-4716-AE2E-D3069468BA1D}" type="pres">
      <dgm:prSet presAssocID="{5E20D3B8-14DC-4FDD-B231-6C023419E171}" presName="thickLine" presStyleLbl="alignNode1" presStyleIdx="6" presStyleCnt="9"/>
      <dgm:spPr/>
    </dgm:pt>
    <dgm:pt modelId="{E9206CD2-0CB5-4D09-9C01-3CB751FECCE7}" type="pres">
      <dgm:prSet presAssocID="{5E20D3B8-14DC-4FDD-B231-6C023419E171}" presName="horz1" presStyleCnt="0"/>
      <dgm:spPr/>
    </dgm:pt>
    <dgm:pt modelId="{A212037B-C428-42BF-878B-09A07AB7B917}" type="pres">
      <dgm:prSet presAssocID="{5E20D3B8-14DC-4FDD-B231-6C023419E171}" presName="tx1" presStyleLbl="revTx" presStyleIdx="6" presStyleCnt="9"/>
      <dgm:spPr/>
    </dgm:pt>
    <dgm:pt modelId="{F3AA7E0F-E59E-4815-BC5E-6AED9C340C88}" type="pres">
      <dgm:prSet presAssocID="{5E20D3B8-14DC-4FDD-B231-6C023419E171}" presName="vert1" presStyleCnt="0"/>
      <dgm:spPr/>
    </dgm:pt>
    <dgm:pt modelId="{3EAE2063-FD50-4D96-A93F-D6F8E2DB7C6B}" type="pres">
      <dgm:prSet presAssocID="{E08BD2E7-08E7-42F6-B98A-16A52AE73E37}" presName="thickLine" presStyleLbl="alignNode1" presStyleIdx="7" presStyleCnt="9"/>
      <dgm:spPr/>
    </dgm:pt>
    <dgm:pt modelId="{9D76D065-77DC-4447-BEA5-2E084A6FCC40}" type="pres">
      <dgm:prSet presAssocID="{E08BD2E7-08E7-42F6-B98A-16A52AE73E37}" presName="horz1" presStyleCnt="0"/>
      <dgm:spPr/>
    </dgm:pt>
    <dgm:pt modelId="{84872A40-12CD-475B-A40F-BD932FC4596B}" type="pres">
      <dgm:prSet presAssocID="{E08BD2E7-08E7-42F6-B98A-16A52AE73E37}" presName="tx1" presStyleLbl="revTx" presStyleIdx="7" presStyleCnt="9"/>
      <dgm:spPr/>
    </dgm:pt>
    <dgm:pt modelId="{52313D80-D98A-45D4-BCCA-C0F5F9744CE1}" type="pres">
      <dgm:prSet presAssocID="{E08BD2E7-08E7-42F6-B98A-16A52AE73E37}" presName="vert1" presStyleCnt="0"/>
      <dgm:spPr/>
    </dgm:pt>
    <dgm:pt modelId="{36A806E9-E49A-4F50-9572-6BA76B52E81E}" type="pres">
      <dgm:prSet presAssocID="{CE5C9A03-CD69-4939-96CC-AF386A17A1E6}" presName="thickLine" presStyleLbl="alignNode1" presStyleIdx="8" presStyleCnt="9"/>
      <dgm:spPr/>
    </dgm:pt>
    <dgm:pt modelId="{3EEDACDB-D30A-464F-9E39-EF3B01A6D4D5}" type="pres">
      <dgm:prSet presAssocID="{CE5C9A03-CD69-4939-96CC-AF386A17A1E6}" presName="horz1" presStyleCnt="0"/>
      <dgm:spPr/>
    </dgm:pt>
    <dgm:pt modelId="{C44F8B8B-4C4F-4A28-9187-1E7F11CE41B4}" type="pres">
      <dgm:prSet presAssocID="{CE5C9A03-CD69-4939-96CC-AF386A17A1E6}" presName="tx1" presStyleLbl="revTx" presStyleIdx="8" presStyleCnt="9"/>
      <dgm:spPr/>
    </dgm:pt>
    <dgm:pt modelId="{CF61AAD8-A01E-4F4E-8CD0-055B67D9B39C}" type="pres">
      <dgm:prSet presAssocID="{CE5C9A03-CD69-4939-96CC-AF386A17A1E6}" presName="vert1" presStyleCnt="0"/>
      <dgm:spPr/>
    </dgm:pt>
  </dgm:ptLst>
  <dgm:cxnLst>
    <dgm:cxn modelId="{CDDDA305-A26B-44D8-A6E5-A189FD132D38}" type="presOf" srcId="{8629F6D6-A97C-4D2F-B4B6-7503C194D6CD}" destId="{94249D9B-1B1C-47DE-AA54-5BAB89447510}" srcOrd="0" destOrd="0" presId="urn:microsoft.com/office/officeart/2008/layout/LinedList"/>
    <dgm:cxn modelId="{9F393613-4EE7-47E4-B205-BC62E5416194}" type="presOf" srcId="{CE5C9A03-CD69-4939-96CC-AF386A17A1E6}" destId="{C44F8B8B-4C4F-4A28-9187-1E7F11CE41B4}" srcOrd="0" destOrd="0" presId="urn:microsoft.com/office/officeart/2008/layout/LinedList"/>
    <dgm:cxn modelId="{49EEF21F-F241-4008-897B-E7E5CE40F049}" srcId="{FEE2462E-8F33-484B-9DB2-CAD7E88F18B7}" destId="{D2E91B63-715A-4973-9AF9-A8366F1BD56A}" srcOrd="1" destOrd="0" parTransId="{2E6EC8BF-4B3A-4A93-B5FB-3C9B5DBDFF79}" sibTransId="{ECA9295B-2174-448B-88DD-C381FB8C73F7}"/>
    <dgm:cxn modelId="{81945C2A-D1B8-40B3-B5B1-DDAB4FB6AD8B}" type="presOf" srcId="{BD938BCC-4A59-4656-B394-511DEFDDFFFC}" destId="{6D9E741F-3F97-4D12-8982-EF18ADD40B1A}" srcOrd="0" destOrd="0" presId="urn:microsoft.com/office/officeart/2008/layout/LinedList"/>
    <dgm:cxn modelId="{3DBA4B32-2722-47AD-95F7-C10CD01AB2DE}" srcId="{FEE2462E-8F33-484B-9DB2-CAD7E88F18B7}" destId="{E08BD2E7-08E7-42F6-B98A-16A52AE73E37}" srcOrd="7" destOrd="0" parTransId="{E878F242-1340-4192-9B72-4047182D20A3}" sibTransId="{556B21CF-7936-4A92-AD76-B2FC05D19671}"/>
    <dgm:cxn modelId="{1FAE6E36-270B-41A9-942C-5E94306AAF03}" type="presOf" srcId="{13D13FC5-95EF-4EC0-8DFD-1E86DC232F52}" destId="{D5539630-C0B5-42BC-84B1-AA04F991DC8B}" srcOrd="0" destOrd="0" presId="urn:microsoft.com/office/officeart/2008/layout/LinedList"/>
    <dgm:cxn modelId="{63EF153A-4BCA-4963-8DBD-0116251F9A2F}" type="presOf" srcId="{54E29697-C8ED-4C77-BA0E-6DFFE0E889A2}" destId="{B9171D85-DB3D-4259-8320-9B143B59F567}" srcOrd="0" destOrd="0" presId="urn:microsoft.com/office/officeart/2008/layout/LinedList"/>
    <dgm:cxn modelId="{36FB645D-760A-42DE-A19F-EB57E6D88179}" type="presOf" srcId="{82892DFF-EA2D-4CD3-80CB-1B31A550D7B5}" destId="{C83A1807-7924-410D-ABA9-80683BB0002B}" srcOrd="0" destOrd="0" presId="urn:microsoft.com/office/officeart/2008/layout/LinedList"/>
    <dgm:cxn modelId="{5E431473-2DBD-4919-9683-C88D1A3CA8F0}" srcId="{FEE2462E-8F33-484B-9DB2-CAD7E88F18B7}" destId="{82892DFF-EA2D-4CD3-80CB-1B31A550D7B5}" srcOrd="0" destOrd="0" parTransId="{F23D323A-4375-4DD6-9D5C-670DA6532DA7}" sibTransId="{842C2184-25D3-40F1-8F24-A8547C41AED9}"/>
    <dgm:cxn modelId="{AA343C82-9980-4A36-9C23-C49804A59055}" srcId="{FEE2462E-8F33-484B-9DB2-CAD7E88F18B7}" destId="{BD938BCC-4A59-4656-B394-511DEFDDFFFC}" srcOrd="2" destOrd="0" parTransId="{1F5B10FE-D33B-4E93-AA8C-BFF16F4F147A}" sibTransId="{1E27F9D1-94F9-43A5-8FF4-04E3BC0BD058}"/>
    <dgm:cxn modelId="{64C4E78B-94B3-4C0B-A5CE-ADD9A331DE3B}" srcId="{FEE2462E-8F33-484B-9DB2-CAD7E88F18B7}" destId="{5E20D3B8-14DC-4FDD-B231-6C023419E171}" srcOrd="6" destOrd="0" parTransId="{BDF91917-5797-4A26-8895-269FAA21C9A3}" sibTransId="{C8F21AE6-DA5B-47C0-B1F8-771839A9BDF2}"/>
    <dgm:cxn modelId="{7A5DA89A-386F-475F-8EA2-85E278F5AA49}" type="presOf" srcId="{D2E91B63-715A-4973-9AF9-A8366F1BD56A}" destId="{6FA38870-CD0E-4AC0-BB83-479AE930A61D}" srcOrd="0" destOrd="0" presId="urn:microsoft.com/office/officeart/2008/layout/LinedList"/>
    <dgm:cxn modelId="{21A9599E-7112-4911-8746-862F43A7D423}" type="presOf" srcId="{FEE2462E-8F33-484B-9DB2-CAD7E88F18B7}" destId="{A5EBFCC0-C498-48E8-94A0-34ECD9792BDA}" srcOrd="0" destOrd="0" presId="urn:microsoft.com/office/officeart/2008/layout/LinedList"/>
    <dgm:cxn modelId="{9FDA6BCE-1886-43D4-B671-33E3F8C56991}" type="presOf" srcId="{E08BD2E7-08E7-42F6-B98A-16A52AE73E37}" destId="{84872A40-12CD-475B-A40F-BD932FC4596B}" srcOrd="0" destOrd="0" presId="urn:microsoft.com/office/officeart/2008/layout/LinedList"/>
    <dgm:cxn modelId="{B301AFCE-8970-4F40-8273-BDE61A63BB8E}" srcId="{FEE2462E-8F33-484B-9DB2-CAD7E88F18B7}" destId="{54E29697-C8ED-4C77-BA0E-6DFFE0E889A2}" srcOrd="5" destOrd="0" parTransId="{5EBD8726-BEED-455A-9070-1F57AE0BF6B7}" sibTransId="{B50054AA-A731-4F63-854F-48830FE5363D}"/>
    <dgm:cxn modelId="{93BB8AE0-B037-4021-BB36-82E44C68938E}" srcId="{FEE2462E-8F33-484B-9DB2-CAD7E88F18B7}" destId="{CE5C9A03-CD69-4939-96CC-AF386A17A1E6}" srcOrd="8" destOrd="0" parTransId="{1BB4F591-27E8-4CF8-8A89-3C23C7938C9C}" sibTransId="{9A1C058C-1C6A-40DF-8F4D-3483AFC57E17}"/>
    <dgm:cxn modelId="{A77FC1E9-2095-431B-A2D1-DA71CAC30764}" type="presOf" srcId="{5E20D3B8-14DC-4FDD-B231-6C023419E171}" destId="{A212037B-C428-42BF-878B-09A07AB7B917}" srcOrd="0" destOrd="0" presId="urn:microsoft.com/office/officeart/2008/layout/LinedList"/>
    <dgm:cxn modelId="{D64637EA-05F7-4F4F-A55C-29209F88F1FB}" srcId="{FEE2462E-8F33-484B-9DB2-CAD7E88F18B7}" destId="{13D13FC5-95EF-4EC0-8DFD-1E86DC232F52}" srcOrd="4" destOrd="0" parTransId="{DD27A12C-E0EB-414E-921C-1012D9F3ABAE}" sibTransId="{F5026EFF-168A-445C-BD14-84A23E04A670}"/>
    <dgm:cxn modelId="{7A49A9F3-25F8-4FD5-A42D-017137742AE3}" srcId="{FEE2462E-8F33-484B-9DB2-CAD7E88F18B7}" destId="{8629F6D6-A97C-4D2F-B4B6-7503C194D6CD}" srcOrd="3" destOrd="0" parTransId="{980B2A4D-9C7A-4A41-88E4-E8A30EF6982D}" sibTransId="{6FDB49DE-1295-48B6-B33F-99E09B83F7D6}"/>
    <dgm:cxn modelId="{D4FF3F1A-BE2D-479B-8FEA-02138981D358}" type="presParOf" srcId="{A5EBFCC0-C498-48E8-94A0-34ECD9792BDA}" destId="{6811995B-FE1C-4B50-877A-D3AEA34E342F}" srcOrd="0" destOrd="0" presId="urn:microsoft.com/office/officeart/2008/layout/LinedList"/>
    <dgm:cxn modelId="{76F0AAE5-C8A3-4BA9-BFFF-D34D98A190F3}" type="presParOf" srcId="{A5EBFCC0-C498-48E8-94A0-34ECD9792BDA}" destId="{DADF3F44-6E57-44CB-B167-21C660190A99}" srcOrd="1" destOrd="0" presId="urn:microsoft.com/office/officeart/2008/layout/LinedList"/>
    <dgm:cxn modelId="{FB601D82-45EE-4BC2-AA86-5ADFACB68713}" type="presParOf" srcId="{DADF3F44-6E57-44CB-B167-21C660190A99}" destId="{C83A1807-7924-410D-ABA9-80683BB0002B}" srcOrd="0" destOrd="0" presId="urn:microsoft.com/office/officeart/2008/layout/LinedList"/>
    <dgm:cxn modelId="{B6AAB3D3-8E3F-4A8F-A43B-7B87FEC6BAAC}" type="presParOf" srcId="{DADF3F44-6E57-44CB-B167-21C660190A99}" destId="{AE0023B9-D689-4F8D-9050-F6ADD7F5DD8B}" srcOrd="1" destOrd="0" presId="urn:microsoft.com/office/officeart/2008/layout/LinedList"/>
    <dgm:cxn modelId="{83D488BD-024D-4242-9E2C-134D5AB6BA66}" type="presParOf" srcId="{A5EBFCC0-C498-48E8-94A0-34ECD9792BDA}" destId="{05460D5C-0BBC-40A2-9638-5CF9B7379813}" srcOrd="2" destOrd="0" presId="urn:microsoft.com/office/officeart/2008/layout/LinedList"/>
    <dgm:cxn modelId="{8F1922B1-8534-4541-92C2-DAA1874938E6}" type="presParOf" srcId="{A5EBFCC0-C498-48E8-94A0-34ECD9792BDA}" destId="{DBC45CA4-BC53-4663-A261-4035FE80387F}" srcOrd="3" destOrd="0" presId="urn:microsoft.com/office/officeart/2008/layout/LinedList"/>
    <dgm:cxn modelId="{67077173-7332-462A-B730-51708F53F9C4}" type="presParOf" srcId="{DBC45CA4-BC53-4663-A261-4035FE80387F}" destId="{6FA38870-CD0E-4AC0-BB83-479AE930A61D}" srcOrd="0" destOrd="0" presId="urn:microsoft.com/office/officeart/2008/layout/LinedList"/>
    <dgm:cxn modelId="{ACE7F08F-0F1B-4898-BA31-E51530429DCD}" type="presParOf" srcId="{DBC45CA4-BC53-4663-A261-4035FE80387F}" destId="{2BAECD12-8A2C-415C-BCEB-F445E57FB33C}" srcOrd="1" destOrd="0" presId="urn:microsoft.com/office/officeart/2008/layout/LinedList"/>
    <dgm:cxn modelId="{616AC55D-15EC-47B1-9418-E63E619EF9F4}" type="presParOf" srcId="{A5EBFCC0-C498-48E8-94A0-34ECD9792BDA}" destId="{C2D92FCD-25C1-4F7F-B5A2-9EADF02B508E}" srcOrd="4" destOrd="0" presId="urn:microsoft.com/office/officeart/2008/layout/LinedList"/>
    <dgm:cxn modelId="{29A02F73-ECD9-429A-913D-9CF3919EBF1B}" type="presParOf" srcId="{A5EBFCC0-C498-48E8-94A0-34ECD9792BDA}" destId="{46CC820B-FFBF-4829-9970-B44111F4E781}" srcOrd="5" destOrd="0" presId="urn:microsoft.com/office/officeart/2008/layout/LinedList"/>
    <dgm:cxn modelId="{40D4BC36-0646-42E4-B5BC-7EC312159ECD}" type="presParOf" srcId="{46CC820B-FFBF-4829-9970-B44111F4E781}" destId="{6D9E741F-3F97-4D12-8982-EF18ADD40B1A}" srcOrd="0" destOrd="0" presId="urn:microsoft.com/office/officeart/2008/layout/LinedList"/>
    <dgm:cxn modelId="{9A4826A1-8BB1-43E1-A776-4378D773F121}" type="presParOf" srcId="{46CC820B-FFBF-4829-9970-B44111F4E781}" destId="{E404678C-7471-48CA-8A1A-BBC82DB0D503}" srcOrd="1" destOrd="0" presId="urn:microsoft.com/office/officeart/2008/layout/LinedList"/>
    <dgm:cxn modelId="{D116AD51-82A2-4BC0-9A63-A50E56147051}" type="presParOf" srcId="{A5EBFCC0-C498-48E8-94A0-34ECD9792BDA}" destId="{32E3169C-D7CF-436D-B047-A336ED8580A1}" srcOrd="6" destOrd="0" presId="urn:microsoft.com/office/officeart/2008/layout/LinedList"/>
    <dgm:cxn modelId="{CB668829-8E7F-4CEB-BAD2-99112ABF27D7}" type="presParOf" srcId="{A5EBFCC0-C498-48E8-94A0-34ECD9792BDA}" destId="{4B0EEFEF-D28B-48D2-9E16-397E6781AEBF}" srcOrd="7" destOrd="0" presId="urn:microsoft.com/office/officeart/2008/layout/LinedList"/>
    <dgm:cxn modelId="{51D690B0-CC74-4F19-9CF8-20BD1ABB116F}" type="presParOf" srcId="{4B0EEFEF-D28B-48D2-9E16-397E6781AEBF}" destId="{94249D9B-1B1C-47DE-AA54-5BAB89447510}" srcOrd="0" destOrd="0" presId="urn:microsoft.com/office/officeart/2008/layout/LinedList"/>
    <dgm:cxn modelId="{5E196BEA-1A03-42EC-97FA-C8EA8756F1FC}" type="presParOf" srcId="{4B0EEFEF-D28B-48D2-9E16-397E6781AEBF}" destId="{91D1BB4D-CC6D-4B8C-9001-4C800244D95D}" srcOrd="1" destOrd="0" presId="urn:microsoft.com/office/officeart/2008/layout/LinedList"/>
    <dgm:cxn modelId="{032D3EF6-F4E8-4436-85AC-EC33A1DD8055}" type="presParOf" srcId="{A5EBFCC0-C498-48E8-94A0-34ECD9792BDA}" destId="{C4A7C0A2-4FE2-4429-B886-9A13919E4F07}" srcOrd="8" destOrd="0" presId="urn:microsoft.com/office/officeart/2008/layout/LinedList"/>
    <dgm:cxn modelId="{02A3059C-6587-4C4C-8B73-8659D3C915C0}" type="presParOf" srcId="{A5EBFCC0-C498-48E8-94A0-34ECD9792BDA}" destId="{C077071E-2900-40E4-BA18-E06DBCB0D30D}" srcOrd="9" destOrd="0" presId="urn:microsoft.com/office/officeart/2008/layout/LinedList"/>
    <dgm:cxn modelId="{4EE86665-BDF0-4EB8-BACD-D7D2B17AB795}" type="presParOf" srcId="{C077071E-2900-40E4-BA18-E06DBCB0D30D}" destId="{D5539630-C0B5-42BC-84B1-AA04F991DC8B}" srcOrd="0" destOrd="0" presId="urn:microsoft.com/office/officeart/2008/layout/LinedList"/>
    <dgm:cxn modelId="{EE1E2EC8-ABA9-42E2-B243-CE715EAD84D9}" type="presParOf" srcId="{C077071E-2900-40E4-BA18-E06DBCB0D30D}" destId="{558E0A83-D78D-4D1A-994A-5E91D04277F9}" srcOrd="1" destOrd="0" presId="urn:microsoft.com/office/officeart/2008/layout/LinedList"/>
    <dgm:cxn modelId="{6EF118ED-14BF-4D4C-B68D-3FC143C41287}" type="presParOf" srcId="{A5EBFCC0-C498-48E8-94A0-34ECD9792BDA}" destId="{E4DF7139-DD02-431B-A85A-69051EDA1683}" srcOrd="10" destOrd="0" presId="urn:microsoft.com/office/officeart/2008/layout/LinedList"/>
    <dgm:cxn modelId="{2F8E7EE9-9200-4921-AD44-A198860A6008}" type="presParOf" srcId="{A5EBFCC0-C498-48E8-94A0-34ECD9792BDA}" destId="{A9CE0E47-0E98-4AFC-9473-D8684423384F}" srcOrd="11" destOrd="0" presId="urn:microsoft.com/office/officeart/2008/layout/LinedList"/>
    <dgm:cxn modelId="{3F234CB7-3FC7-403E-A728-A0D3A6902206}" type="presParOf" srcId="{A9CE0E47-0E98-4AFC-9473-D8684423384F}" destId="{B9171D85-DB3D-4259-8320-9B143B59F567}" srcOrd="0" destOrd="0" presId="urn:microsoft.com/office/officeart/2008/layout/LinedList"/>
    <dgm:cxn modelId="{0B989632-0836-4979-A7E6-04CC81FA6030}" type="presParOf" srcId="{A9CE0E47-0E98-4AFC-9473-D8684423384F}" destId="{1A5A63BD-EF7D-48D1-ADB6-4112ABCA94AF}" srcOrd="1" destOrd="0" presId="urn:microsoft.com/office/officeart/2008/layout/LinedList"/>
    <dgm:cxn modelId="{47C0226B-CCD4-40BF-8589-600D83723069}" type="presParOf" srcId="{A5EBFCC0-C498-48E8-94A0-34ECD9792BDA}" destId="{4C830596-FEE4-4716-AE2E-D3069468BA1D}" srcOrd="12" destOrd="0" presId="urn:microsoft.com/office/officeart/2008/layout/LinedList"/>
    <dgm:cxn modelId="{9B9A1EA7-51BA-4143-92FF-FF5F61B9D1AB}" type="presParOf" srcId="{A5EBFCC0-C498-48E8-94A0-34ECD9792BDA}" destId="{E9206CD2-0CB5-4D09-9C01-3CB751FECCE7}" srcOrd="13" destOrd="0" presId="urn:microsoft.com/office/officeart/2008/layout/LinedList"/>
    <dgm:cxn modelId="{72956F57-91E2-4ECA-9AE0-C7BCE819C0B7}" type="presParOf" srcId="{E9206CD2-0CB5-4D09-9C01-3CB751FECCE7}" destId="{A212037B-C428-42BF-878B-09A07AB7B917}" srcOrd="0" destOrd="0" presId="urn:microsoft.com/office/officeart/2008/layout/LinedList"/>
    <dgm:cxn modelId="{AEF3D37F-FB24-443B-91EB-117004DF811E}" type="presParOf" srcId="{E9206CD2-0CB5-4D09-9C01-3CB751FECCE7}" destId="{F3AA7E0F-E59E-4815-BC5E-6AED9C340C88}" srcOrd="1" destOrd="0" presId="urn:microsoft.com/office/officeart/2008/layout/LinedList"/>
    <dgm:cxn modelId="{E611BE21-9320-4D55-9027-ECEE37295CAE}" type="presParOf" srcId="{A5EBFCC0-C498-48E8-94A0-34ECD9792BDA}" destId="{3EAE2063-FD50-4D96-A93F-D6F8E2DB7C6B}" srcOrd="14" destOrd="0" presId="urn:microsoft.com/office/officeart/2008/layout/LinedList"/>
    <dgm:cxn modelId="{C3750E96-3D3C-455B-B03B-1D86BCE8DE00}" type="presParOf" srcId="{A5EBFCC0-C498-48E8-94A0-34ECD9792BDA}" destId="{9D76D065-77DC-4447-BEA5-2E084A6FCC40}" srcOrd="15" destOrd="0" presId="urn:microsoft.com/office/officeart/2008/layout/LinedList"/>
    <dgm:cxn modelId="{3A354FE7-CF6B-44C8-B416-8AFC90E2A73C}" type="presParOf" srcId="{9D76D065-77DC-4447-BEA5-2E084A6FCC40}" destId="{84872A40-12CD-475B-A40F-BD932FC4596B}" srcOrd="0" destOrd="0" presId="urn:microsoft.com/office/officeart/2008/layout/LinedList"/>
    <dgm:cxn modelId="{D34B35C9-8537-4926-A244-51630030C87C}" type="presParOf" srcId="{9D76D065-77DC-4447-BEA5-2E084A6FCC40}" destId="{52313D80-D98A-45D4-BCCA-C0F5F9744CE1}" srcOrd="1" destOrd="0" presId="urn:microsoft.com/office/officeart/2008/layout/LinedList"/>
    <dgm:cxn modelId="{BA7038CA-BD2A-4CEB-BD97-E1D7F0CEA6B4}" type="presParOf" srcId="{A5EBFCC0-C498-48E8-94A0-34ECD9792BDA}" destId="{36A806E9-E49A-4F50-9572-6BA76B52E81E}" srcOrd="16" destOrd="0" presId="urn:microsoft.com/office/officeart/2008/layout/LinedList"/>
    <dgm:cxn modelId="{3A0A43FA-52F6-48D4-B877-4FFFA62C0062}" type="presParOf" srcId="{A5EBFCC0-C498-48E8-94A0-34ECD9792BDA}" destId="{3EEDACDB-D30A-464F-9E39-EF3B01A6D4D5}" srcOrd="17" destOrd="0" presId="urn:microsoft.com/office/officeart/2008/layout/LinedList"/>
    <dgm:cxn modelId="{18158C80-026A-43DD-B6E2-FC439D29FE3B}" type="presParOf" srcId="{3EEDACDB-D30A-464F-9E39-EF3B01A6D4D5}" destId="{C44F8B8B-4C4F-4A28-9187-1E7F11CE41B4}" srcOrd="0" destOrd="0" presId="urn:microsoft.com/office/officeart/2008/layout/LinedList"/>
    <dgm:cxn modelId="{A289B5C9-C8F5-4CCF-A6B6-AEE21C4210C9}" type="presParOf" srcId="{3EEDACDB-D30A-464F-9E39-EF3B01A6D4D5}" destId="{CF61AAD8-A01E-4F4E-8CD0-055B67D9B3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765F3D-C49F-423F-904C-646E126A8B5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655D212-06A7-4438-9359-B846186612D2}">
      <dgm:prSet/>
      <dgm:spPr/>
      <dgm:t>
        <a:bodyPr/>
        <a:lstStyle/>
        <a:p>
          <a:r>
            <a:rPr lang="en-US" dirty="0"/>
            <a:t>Clear Communicator</a:t>
          </a:r>
        </a:p>
      </dgm:t>
    </dgm:pt>
    <dgm:pt modelId="{C3EC2A24-D200-4D64-A67C-6516D24CC5EC}" type="parTrans" cxnId="{F1F8A8FD-13BE-47B8-A130-25A0762E3AE6}">
      <dgm:prSet/>
      <dgm:spPr/>
      <dgm:t>
        <a:bodyPr/>
        <a:lstStyle/>
        <a:p>
          <a:endParaRPr lang="en-US"/>
        </a:p>
      </dgm:t>
    </dgm:pt>
    <dgm:pt modelId="{FF2AD77F-C749-468D-9994-168A7FD0BFCB}" type="sibTrans" cxnId="{F1F8A8FD-13BE-47B8-A130-25A0762E3AE6}">
      <dgm:prSet/>
      <dgm:spPr/>
      <dgm:t>
        <a:bodyPr/>
        <a:lstStyle/>
        <a:p>
          <a:endParaRPr lang="en-US"/>
        </a:p>
      </dgm:t>
    </dgm:pt>
    <dgm:pt modelId="{169568AA-D5C8-4EB1-85F3-FC47FBBDD34D}">
      <dgm:prSet/>
      <dgm:spPr/>
      <dgm:t>
        <a:bodyPr/>
        <a:lstStyle/>
        <a:p>
          <a:r>
            <a:rPr lang="en-US" dirty="0"/>
            <a:t>Example of Integrity</a:t>
          </a:r>
        </a:p>
      </dgm:t>
    </dgm:pt>
    <dgm:pt modelId="{0E62A79A-40A3-48D8-BE60-0B04BAD30297}" type="parTrans" cxnId="{4217F8C7-0588-42CD-9CBA-17EF75E8728A}">
      <dgm:prSet/>
      <dgm:spPr/>
      <dgm:t>
        <a:bodyPr/>
        <a:lstStyle/>
        <a:p>
          <a:endParaRPr lang="en-US"/>
        </a:p>
      </dgm:t>
    </dgm:pt>
    <dgm:pt modelId="{EC048E42-CF3E-45BB-8389-3BEBC1536A2A}" type="sibTrans" cxnId="{4217F8C7-0588-42CD-9CBA-17EF75E8728A}">
      <dgm:prSet/>
      <dgm:spPr/>
      <dgm:t>
        <a:bodyPr/>
        <a:lstStyle/>
        <a:p>
          <a:endParaRPr lang="en-US"/>
        </a:p>
      </dgm:t>
    </dgm:pt>
    <dgm:pt modelId="{55B78458-DBB0-4837-B227-2E02A27E574A}">
      <dgm:prSet/>
      <dgm:spPr/>
      <dgm:t>
        <a:bodyPr/>
        <a:lstStyle/>
        <a:p>
          <a:r>
            <a:rPr lang="en-US" dirty="0"/>
            <a:t>Influential in Core Areas</a:t>
          </a:r>
        </a:p>
      </dgm:t>
    </dgm:pt>
    <dgm:pt modelId="{64263AFF-E82E-4CC9-984A-E5CBE653F880}" type="parTrans" cxnId="{DD179EA6-9CC9-4A7E-A781-CAFA521FFDA4}">
      <dgm:prSet/>
      <dgm:spPr/>
      <dgm:t>
        <a:bodyPr/>
        <a:lstStyle/>
        <a:p>
          <a:endParaRPr lang="en-US"/>
        </a:p>
      </dgm:t>
    </dgm:pt>
    <dgm:pt modelId="{8B2A25F1-5976-4C7E-A520-461FA170E6CD}" type="sibTrans" cxnId="{DD179EA6-9CC9-4A7E-A781-CAFA521FFDA4}">
      <dgm:prSet/>
      <dgm:spPr/>
      <dgm:t>
        <a:bodyPr/>
        <a:lstStyle/>
        <a:p>
          <a:endParaRPr lang="en-US"/>
        </a:p>
      </dgm:t>
    </dgm:pt>
    <dgm:pt modelId="{AF633266-B63C-4A05-BCDA-F15CB267EC51}">
      <dgm:prSet/>
      <dgm:spPr/>
      <dgm:t>
        <a:bodyPr/>
        <a:lstStyle/>
        <a:p>
          <a:r>
            <a:rPr lang="en-US" dirty="0"/>
            <a:t>Powerful Facilitator and Skilled Negotiator</a:t>
          </a:r>
        </a:p>
      </dgm:t>
    </dgm:pt>
    <dgm:pt modelId="{E79AD3FC-C2ED-4172-B30E-609435ED6FAB}" type="parTrans" cxnId="{0FFAC2E1-73D1-4DBC-9550-FC84F38EEF92}">
      <dgm:prSet/>
      <dgm:spPr/>
      <dgm:t>
        <a:bodyPr/>
        <a:lstStyle/>
        <a:p>
          <a:endParaRPr lang="en-US"/>
        </a:p>
      </dgm:t>
    </dgm:pt>
    <dgm:pt modelId="{AD23ADD9-A648-450F-A1EB-44ECE838858F}" type="sibTrans" cxnId="{0FFAC2E1-73D1-4DBC-9550-FC84F38EEF92}">
      <dgm:prSet/>
      <dgm:spPr/>
      <dgm:t>
        <a:bodyPr/>
        <a:lstStyle/>
        <a:p>
          <a:endParaRPr lang="en-US"/>
        </a:p>
      </dgm:t>
    </dgm:pt>
    <dgm:pt modelId="{48A6D0DA-A6AD-4A30-9704-06EBF83442AF}">
      <dgm:prSet/>
      <dgm:spPr/>
      <dgm:t>
        <a:bodyPr/>
        <a:lstStyle/>
        <a:p>
          <a:r>
            <a:rPr lang="en-US" dirty="0"/>
            <a:t>Fair-Minded</a:t>
          </a:r>
        </a:p>
      </dgm:t>
    </dgm:pt>
    <dgm:pt modelId="{DF911CC5-CE8C-4091-82DD-1B0D66DD934C}" type="parTrans" cxnId="{042B8868-B5D3-44F9-A975-E56131F4858C}">
      <dgm:prSet/>
      <dgm:spPr/>
      <dgm:t>
        <a:bodyPr/>
        <a:lstStyle/>
        <a:p>
          <a:endParaRPr lang="en-US"/>
        </a:p>
      </dgm:t>
    </dgm:pt>
    <dgm:pt modelId="{698920E3-9EF3-4CBB-9A67-BCF5EFEFE304}" type="sibTrans" cxnId="{042B8868-B5D3-44F9-A975-E56131F4858C}">
      <dgm:prSet/>
      <dgm:spPr/>
      <dgm:t>
        <a:bodyPr/>
        <a:lstStyle/>
        <a:p>
          <a:endParaRPr lang="en-US"/>
        </a:p>
      </dgm:t>
    </dgm:pt>
    <dgm:pt modelId="{FBC11C2A-FB1B-40CE-AC50-0B69D1AE7CAC}">
      <dgm:prSet/>
      <dgm:spPr/>
      <dgm:t>
        <a:bodyPr/>
        <a:lstStyle/>
        <a:p>
          <a:r>
            <a:rPr lang="en-US" dirty="0"/>
            <a:t>Respectful to Others</a:t>
          </a:r>
        </a:p>
      </dgm:t>
    </dgm:pt>
    <dgm:pt modelId="{9E2B1A34-B17E-4A29-9243-676B5886DB78}" type="parTrans" cxnId="{74763958-927E-41C6-B875-622AFFE527CC}">
      <dgm:prSet/>
      <dgm:spPr/>
      <dgm:t>
        <a:bodyPr/>
        <a:lstStyle/>
        <a:p>
          <a:endParaRPr lang="en-US"/>
        </a:p>
      </dgm:t>
    </dgm:pt>
    <dgm:pt modelId="{8972810B-0C5D-4E86-A297-365D133098EC}" type="sibTrans" cxnId="{74763958-927E-41C6-B875-622AFFE527CC}">
      <dgm:prSet/>
      <dgm:spPr/>
      <dgm:t>
        <a:bodyPr/>
        <a:lstStyle/>
        <a:p>
          <a:endParaRPr lang="en-US"/>
        </a:p>
      </dgm:t>
    </dgm:pt>
    <dgm:pt modelId="{441C727E-D9CB-4BD9-9E74-79984F300D4E}">
      <dgm:prSet/>
      <dgm:spPr/>
      <dgm:t>
        <a:bodyPr/>
        <a:lstStyle/>
        <a:p>
          <a:r>
            <a:rPr lang="en-US" dirty="0"/>
            <a:t>Strong Organizational Skills</a:t>
          </a:r>
        </a:p>
      </dgm:t>
    </dgm:pt>
    <dgm:pt modelId="{6A5F50FA-3FEA-47B0-A95B-C6470ACD5F8F}" type="parTrans" cxnId="{AC85B838-A70B-44B5-9C73-B7095AF89C62}">
      <dgm:prSet/>
      <dgm:spPr/>
      <dgm:t>
        <a:bodyPr/>
        <a:lstStyle/>
        <a:p>
          <a:endParaRPr lang="en-US"/>
        </a:p>
      </dgm:t>
    </dgm:pt>
    <dgm:pt modelId="{E56C1C39-C4E7-401E-9285-5F58208BF865}" type="sibTrans" cxnId="{AC85B838-A70B-44B5-9C73-B7095AF89C62}">
      <dgm:prSet/>
      <dgm:spPr/>
      <dgm:t>
        <a:bodyPr/>
        <a:lstStyle/>
        <a:p>
          <a:endParaRPr lang="en-US"/>
        </a:p>
      </dgm:t>
    </dgm:pt>
    <dgm:pt modelId="{BCD33AB6-CD48-46A1-A9C5-45154DEC914D}">
      <dgm:prSet/>
      <dgm:spPr/>
      <dgm:t>
        <a:bodyPr/>
        <a:lstStyle/>
        <a:p>
          <a:r>
            <a:rPr lang="en-US" dirty="0"/>
            <a:t>Confident in the Team and Themselves</a:t>
          </a:r>
        </a:p>
      </dgm:t>
    </dgm:pt>
    <dgm:pt modelId="{A7E1EFDB-F0B8-42CA-ADFA-2DDF278FA100}" type="parTrans" cxnId="{F3B5EE2D-F38A-45F2-A717-38838F13C41D}">
      <dgm:prSet/>
      <dgm:spPr/>
      <dgm:t>
        <a:bodyPr/>
        <a:lstStyle/>
        <a:p>
          <a:endParaRPr lang="en-US"/>
        </a:p>
      </dgm:t>
    </dgm:pt>
    <dgm:pt modelId="{EB604A31-49BA-43E1-A02B-D41B8D4549F5}" type="sibTrans" cxnId="{F3B5EE2D-F38A-45F2-A717-38838F13C41D}">
      <dgm:prSet/>
      <dgm:spPr/>
      <dgm:t>
        <a:bodyPr/>
        <a:lstStyle/>
        <a:p>
          <a:endParaRPr lang="en-US"/>
        </a:p>
      </dgm:t>
    </dgm:pt>
    <dgm:pt modelId="{DD9177CE-1308-4A6F-949A-7931B6495594}">
      <dgm:prSet/>
      <dgm:spPr/>
      <dgm:t>
        <a:bodyPr/>
        <a:lstStyle/>
        <a:p>
          <a:r>
            <a:rPr lang="en-US" dirty="0"/>
            <a:t>Courageous</a:t>
          </a:r>
        </a:p>
      </dgm:t>
    </dgm:pt>
    <dgm:pt modelId="{E2964B84-56D5-4D51-85B1-E861FB4EA81E}" type="parTrans" cxnId="{6F9D4ADB-6DFD-46E1-9650-F62E4AF56EB1}">
      <dgm:prSet/>
      <dgm:spPr/>
      <dgm:t>
        <a:bodyPr/>
        <a:lstStyle/>
        <a:p>
          <a:endParaRPr lang="en-US"/>
        </a:p>
      </dgm:t>
    </dgm:pt>
    <dgm:pt modelId="{E8DF8417-98EE-4CA8-A0F8-F246CE274E96}" type="sibTrans" cxnId="{6F9D4ADB-6DFD-46E1-9650-F62E4AF56EB1}">
      <dgm:prSet/>
      <dgm:spPr/>
      <dgm:t>
        <a:bodyPr/>
        <a:lstStyle/>
        <a:p>
          <a:endParaRPr lang="en-US"/>
        </a:p>
      </dgm:t>
    </dgm:pt>
    <dgm:pt modelId="{01337C31-745E-444D-9949-BA850D9367EB}">
      <dgm:prSet/>
      <dgm:spPr/>
      <dgm:t>
        <a:bodyPr/>
        <a:lstStyle/>
        <a:p>
          <a:r>
            <a:rPr lang="en-US" dirty="0"/>
            <a:t>Agile/Flexible</a:t>
          </a:r>
        </a:p>
      </dgm:t>
    </dgm:pt>
    <dgm:pt modelId="{C4103974-16DC-4B2C-808D-3DB4AB3BB50E}" type="parTrans" cxnId="{D4108B5A-F6B6-4009-BCD2-5F9109DF8907}">
      <dgm:prSet/>
      <dgm:spPr/>
      <dgm:t>
        <a:bodyPr/>
        <a:lstStyle/>
        <a:p>
          <a:endParaRPr lang="en-US"/>
        </a:p>
      </dgm:t>
    </dgm:pt>
    <dgm:pt modelId="{0C2C93BD-43F6-4817-9922-19081D4C903E}" type="sibTrans" cxnId="{D4108B5A-F6B6-4009-BCD2-5F9109DF8907}">
      <dgm:prSet/>
      <dgm:spPr/>
      <dgm:t>
        <a:bodyPr/>
        <a:lstStyle/>
        <a:p>
          <a:endParaRPr lang="en-US"/>
        </a:p>
      </dgm:t>
    </dgm:pt>
    <dgm:pt modelId="{9A6C9BF0-6F71-4EEB-A086-EB6594E30D53}" type="pres">
      <dgm:prSet presAssocID="{82765F3D-C49F-423F-904C-646E126A8B58}" presName="diagram" presStyleCnt="0">
        <dgm:presLayoutVars>
          <dgm:dir/>
          <dgm:resizeHandles val="exact"/>
        </dgm:presLayoutVars>
      </dgm:prSet>
      <dgm:spPr/>
    </dgm:pt>
    <dgm:pt modelId="{5FF5F09C-F474-4998-A044-0D160F727234}" type="pres">
      <dgm:prSet presAssocID="{7655D212-06A7-4438-9359-B846186612D2}" presName="node" presStyleLbl="node1" presStyleIdx="0" presStyleCnt="10">
        <dgm:presLayoutVars>
          <dgm:bulletEnabled val="1"/>
        </dgm:presLayoutVars>
      </dgm:prSet>
      <dgm:spPr/>
    </dgm:pt>
    <dgm:pt modelId="{0069E633-6D12-490B-9E72-8EA054A495AC}" type="pres">
      <dgm:prSet presAssocID="{FF2AD77F-C749-468D-9994-168A7FD0BFCB}" presName="sibTrans" presStyleCnt="0"/>
      <dgm:spPr/>
    </dgm:pt>
    <dgm:pt modelId="{307F9139-42BF-4E4A-89F6-22FF9D71303B}" type="pres">
      <dgm:prSet presAssocID="{169568AA-D5C8-4EB1-85F3-FC47FBBDD34D}" presName="node" presStyleLbl="node1" presStyleIdx="1" presStyleCnt="10">
        <dgm:presLayoutVars>
          <dgm:bulletEnabled val="1"/>
        </dgm:presLayoutVars>
      </dgm:prSet>
      <dgm:spPr/>
    </dgm:pt>
    <dgm:pt modelId="{EF9E3225-0927-4199-85A9-52A9889A5A2E}" type="pres">
      <dgm:prSet presAssocID="{EC048E42-CF3E-45BB-8389-3BEBC1536A2A}" presName="sibTrans" presStyleCnt="0"/>
      <dgm:spPr/>
    </dgm:pt>
    <dgm:pt modelId="{7A235920-FF50-43A0-9FC9-DF6AE14F895E}" type="pres">
      <dgm:prSet presAssocID="{55B78458-DBB0-4837-B227-2E02A27E574A}" presName="node" presStyleLbl="node1" presStyleIdx="2" presStyleCnt="10">
        <dgm:presLayoutVars>
          <dgm:bulletEnabled val="1"/>
        </dgm:presLayoutVars>
      </dgm:prSet>
      <dgm:spPr/>
    </dgm:pt>
    <dgm:pt modelId="{97748EFD-A147-430E-ACA1-64F929F14B87}" type="pres">
      <dgm:prSet presAssocID="{8B2A25F1-5976-4C7E-A520-461FA170E6CD}" presName="sibTrans" presStyleCnt="0"/>
      <dgm:spPr/>
    </dgm:pt>
    <dgm:pt modelId="{95EBC23B-E9ED-4CF3-9296-97319AF29CEA}" type="pres">
      <dgm:prSet presAssocID="{01337C31-745E-444D-9949-BA850D9367EB}" presName="node" presStyleLbl="node1" presStyleIdx="3" presStyleCnt="10">
        <dgm:presLayoutVars>
          <dgm:bulletEnabled val="1"/>
        </dgm:presLayoutVars>
      </dgm:prSet>
      <dgm:spPr/>
    </dgm:pt>
    <dgm:pt modelId="{9FE8F1A8-C072-48B9-92CF-5A492C2E86D0}" type="pres">
      <dgm:prSet presAssocID="{0C2C93BD-43F6-4817-9922-19081D4C903E}" presName="sibTrans" presStyleCnt="0"/>
      <dgm:spPr/>
    </dgm:pt>
    <dgm:pt modelId="{5AC328E2-F5EE-4FE3-A55D-34F1E26B8634}" type="pres">
      <dgm:prSet presAssocID="{AF633266-B63C-4A05-BCDA-F15CB267EC51}" presName="node" presStyleLbl="node1" presStyleIdx="4" presStyleCnt="10">
        <dgm:presLayoutVars>
          <dgm:bulletEnabled val="1"/>
        </dgm:presLayoutVars>
      </dgm:prSet>
      <dgm:spPr/>
    </dgm:pt>
    <dgm:pt modelId="{9182CF32-C249-4DFC-8AC7-1B227775C615}" type="pres">
      <dgm:prSet presAssocID="{AD23ADD9-A648-450F-A1EB-44ECE838858F}" presName="sibTrans" presStyleCnt="0"/>
      <dgm:spPr/>
    </dgm:pt>
    <dgm:pt modelId="{ABCB71EB-CCB5-4B1A-AF9E-3218235C99ED}" type="pres">
      <dgm:prSet presAssocID="{48A6D0DA-A6AD-4A30-9704-06EBF83442AF}" presName="node" presStyleLbl="node1" presStyleIdx="5" presStyleCnt="10">
        <dgm:presLayoutVars>
          <dgm:bulletEnabled val="1"/>
        </dgm:presLayoutVars>
      </dgm:prSet>
      <dgm:spPr/>
    </dgm:pt>
    <dgm:pt modelId="{C15919E8-FCCF-406A-9BAC-4AF45B15285C}" type="pres">
      <dgm:prSet presAssocID="{698920E3-9EF3-4CBB-9A67-BCF5EFEFE304}" presName="sibTrans" presStyleCnt="0"/>
      <dgm:spPr/>
    </dgm:pt>
    <dgm:pt modelId="{75335F7B-CD24-463E-9B7F-2EA92B9202FB}" type="pres">
      <dgm:prSet presAssocID="{FBC11C2A-FB1B-40CE-AC50-0B69D1AE7CAC}" presName="node" presStyleLbl="node1" presStyleIdx="6" presStyleCnt="10">
        <dgm:presLayoutVars>
          <dgm:bulletEnabled val="1"/>
        </dgm:presLayoutVars>
      </dgm:prSet>
      <dgm:spPr/>
    </dgm:pt>
    <dgm:pt modelId="{43FC14A9-BF30-472E-96AF-51224A7B224C}" type="pres">
      <dgm:prSet presAssocID="{8972810B-0C5D-4E86-A297-365D133098EC}" presName="sibTrans" presStyleCnt="0"/>
      <dgm:spPr/>
    </dgm:pt>
    <dgm:pt modelId="{76DD2B93-55F5-4578-B569-E8468D30FF0A}" type="pres">
      <dgm:prSet presAssocID="{441C727E-D9CB-4BD9-9E74-79984F300D4E}" presName="node" presStyleLbl="node1" presStyleIdx="7" presStyleCnt="10">
        <dgm:presLayoutVars>
          <dgm:bulletEnabled val="1"/>
        </dgm:presLayoutVars>
      </dgm:prSet>
      <dgm:spPr/>
    </dgm:pt>
    <dgm:pt modelId="{EAF416D2-A49D-4D95-84FC-08B9924765D4}" type="pres">
      <dgm:prSet presAssocID="{E56C1C39-C4E7-401E-9285-5F58208BF865}" presName="sibTrans" presStyleCnt="0"/>
      <dgm:spPr/>
    </dgm:pt>
    <dgm:pt modelId="{B6E7BC8E-8873-4EC8-AEF6-8FCB6BCD6E15}" type="pres">
      <dgm:prSet presAssocID="{BCD33AB6-CD48-46A1-A9C5-45154DEC914D}" presName="node" presStyleLbl="node1" presStyleIdx="8" presStyleCnt="10">
        <dgm:presLayoutVars>
          <dgm:bulletEnabled val="1"/>
        </dgm:presLayoutVars>
      </dgm:prSet>
      <dgm:spPr/>
    </dgm:pt>
    <dgm:pt modelId="{A5D8B4A9-0872-4E62-9ACC-066DA524DFF5}" type="pres">
      <dgm:prSet presAssocID="{EB604A31-49BA-43E1-A02B-D41B8D4549F5}" presName="sibTrans" presStyleCnt="0"/>
      <dgm:spPr/>
    </dgm:pt>
    <dgm:pt modelId="{82D75AB8-F982-4AA8-91F5-0ADFF35FFE05}" type="pres">
      <dgm:prSet presAssocID="{DD9177CE-1308-4A6F-949A-7931B6495594}" presName="node" presStyleLbl="node1" presStyleIdx="9" presStyleCnt="10">
        <dgm:presLayoutVars>
          <dgm:bulletEnabled val="1"/>
        </dgm:presLayoutVars>
      </dgm:prSet>
      <dgm:spPr/>
    </dgm:pt>
  </dgm:ptLst>
  <dgm:cxnLst>
    <dgm:cxn modelId="{F3B5EE2D-F38A-45F2-A717-38838F13C41D}" srcId="{82765F3D-C49F-423F-904C-646E126A8B58}" destId="{BCD33AB6-CD48-46A1-A9C5-45154DEC914D}" srcOrd="8" destOrd="0" parTransId="{A7E1EFDB-F0B8-42CA-ADFA-2DDF278FA100}" sibTransId="{EB604A31-49BA-43E1-A02B-D41B8D4549F5}"/>
    <dgm:cxn modelId="{43351033-2D70-41BB-9138-6DB4197C0A62}" type="presOf" srcId="{169568AA-D5C8-4EB1-85F3-FC47FBBDD34D}" destId="{307F9139-42BF-4E4A-89F6-22FF9D71303B}" srcOrd="0" destOrd="0" presId="urn:microsoft.com/office/officeart/2005/8/layout/default"/>
    <dgm:cxn modelId="{AC85B838-A70B-44B5-9C73-B7095AF89C62}" srcId="{82765F3D-C49F-423F-904C-646E126A8B58}" destId="{441C727E-D9CB-4BD9-9E74-79984F300D4E}" srcOrd="7" destOrd="0" parTransId="{6A5F50FA-3FEA-47B0-A95B-C6470ACD5F8F}" sibTransId="{E56C1C39-C4E7-401E-9285-5F58208BF865}"/>
    <dgm:cxn modelId="{A8A00763-A5A5-41B9-88D3-F0A42E0FBF76}" type="presOf" srcId="{AF633266-B63C-4A05-BCDA-F15CB267EC51}" destId="{5AC328E2-F5EE-4FE3-A55D-34F1E26B8634}" srcOrd="0" destOrd="0" presId="urn:microsoft.com/office/officeart/2005/8/layout/default"/>
    <dgm:cxn modelId="{6BDA5A43-22FB-4FA6-8FE5-35AB23602F42}" type="presOf" srcId="{82765F3D-C49F-423F-904C-646E126A8B58}" destId="{9A6C9BF0-6F71-4EEB-A086-EB6594E30D53}" srcOrd="0" destOrd="0" presId="urn:microsoft.com/office/officeart/2005/8/layout/default"/>
    <dgm:cxn modelId="{042B8868-B5D3-44F9-A975-E56131F4858C}" srcId="{82765F3D-C49F-423F-904C-646E126A8B58}" destId="{48A6D0DA-A6AD-4A30-9704-06EBF83442AF}" srcOrd="5" destOrd="0" parTransId="{DF911CC5-CE8C-4091-82DD-1B0D66DD934C}" sibTransId="{698920E3-9EF3-4CBB-9A67-BCF5EFEFE304}"/>
    <dgm:cxn modelId="{39589C6A-6D85-4A71-AD67-56FA634252F6}" type="presOf" srcId="{BCD33AB6-CD48-46A1-A9C5-45154DEC914D}" destId="{B6E7BC8E-8873-4EC8-AEF6-8FCB6BCD6E15}" srcOrd="0" destOrd="0" presId="urn:microsoft.com/office/officeart/2005/8/layout/default"/>
    <dgm:cxn modelId="{15A28D55-489C-4767-9F80-9E23747D6E82}" type="presOf" srcId="{7655D212-06A7-4438-9359-B846186612D2}" destId="{5FF5F09C-F474-4998-A044-0D160F727234}" srcOrd="0" destOrd="0" presId="urn:microsoft.com/office/officeart/2005/8/layout/default"/>
    <dgm:cxn modelId="{74763958-927E-41C6-B875-622AFFE527CC}" srcId="{82765F3D-C49F-423F-904C-646E126A8B58}" destId="{FBC11C2A-FB1B-40CE-AC50-0B69D1AE7CAC}" srcOrd="6" destOrd="0" parTransId="{9E2B1A34-B17E-4A29-9243-676B5886DB78}" sibTransId="{8972810B-0C5D-4E86-A297-365D133098EC}"/>
    <dgm:cxn modelId="{A550DC78-7DD8-41A2-91DE-CF3F63C9BD04}" type="presOf" srcId="{01337C31-745E-444D-9949-BA850D9367EB}" destId="{95EBC23B-E9ED-4CF3-9296-97319AF29CEA}" srcOrd="0" destOrd="0" presId="urn:microsoft.com/office/officeart/2005/8/layout/default"/>
    <dgm:cxn modelId="{D4108B5A-F6B6-4009-BCD2-5F9109DF8907}" srcId="{82765F3D-C49F-423F-904C-646E126A8B58}" destId="{01337C31-745E-444D-9949-BA850D9367EB}" srcOrd="3" destOrd="0" parTransId="{C4103974-16DC-4B2C-808D-3DB4AB3BB50E}" sibTransId="{0C2C93BD-43F6-4817-9922-19081D4C903E}"/>
    <dgm:cxn modelId="{0D466588-6F19-40B8-ADD3-3208C1826E15}" type="presOf" srcId="{441C727E-D9CB-4BD9-9E74-79984F300D4E}" destId="{76DD2B93-55F5-4578-B569-E8468D30FF0A}" srcOrd="0" destOrd="0" presId="urn:microsoft.com/office/officeart/2005/8/layout/default"/>
    <dgm:cxn modelId="{8C64C689-5A96-4DE0-A538-AC29F64484FE}" type="presOf" srcId="{DD9177CE-1308-4A6F-949A-7931B6495594}" destId="{82D75AB8-F982-4AA8-91F5-0ADFF35FFE05}" srcOrd="0" destOrd="0" presId="urn:microsoft.com/office/officeart/2005/8/layout/default"/>
    <dgm:cxn modelId="{BA991D9A-70C0-4CB1-A2DD-2776378A47CE}" type="presOf" srcId="{48A6D0DA-A6AD-4A30-9704-06EBF83442AF}" destId="{ABCB71EB-CCB5-4B1A-AF9E-3218235C99ED}" srcOrd="0" destOrd="0" presId="urn:microsoft.com/office/officeart/2005/8/layout/default"/>
    <dgm:cxn modelId="{DD179EA6-9CC9-4A7E-A781-CAFA521FFDA4}" srcId="{82765F3D-C49F-423F-904C-646E126A8B58}" destId="{55B78458-DBB0-4837-B227-2E02A27E574A}" srcOrd="2" destOrd="0" parTransId="{64263AFF-E82E-4CC9-984A-E5CBE653F880}" sibTransId="{8B2A25F1-5976-4C7E-A520-461FA170E6CD}"/>
    <dgm:cxn modelId="{4F4FDAB1-28C1-4DB2-85EE-16845A51FF45}" type="presOf" srcId="{FBC11C2A-FB1B-40CE-AC50-0B69D1AE7CAC}" destId="{75335F7B-CD24-463E-9B7F-2EA92B9202FB}" srcOrd="0" destOrd="0" presId="urn:microsoft.com/office/officeart/2005/8/layout/default"/>
    <dgm:cxn modelId="{4217F8C7-0588-42CD-9CBA-17EF75E8728A}" srcId="{82765F3D-C49F-423F-904C-646E126A8B58}" destId="{169568AA-D5C8-4EB1-85F3-FC47FBBDD34D}" srcOrd="1" destOrd="0" parTransId="{0E62A79A-40A3-48D8-BE60-0B04BAD30297}" sibTransId="{EC048E42-CF3E-45BB-8389-3BEBC1536A2A}"/>
    <dgm:cxn modelId="{B80228CB-25CF-49C2-A9C8-4DB41388F830}" type="presOf" srcId="{55B78458-DBB0-4837-B227-2E02A27E574A}" destId="{7A235920-FF50-43A0-9FC9-DF6AE14F895E}" srcOrd="0" destOrd="0" presId="urn:microsoft.com/office/officeart/2005/8/layout/default"/>
    <dgm:cxn modelId="{6F9D4ADB-6DFD-46E1-9650-F62E4AF56EB1}" srcId="{82765F3D-C49F-423F-904C-646E126A8B58}" destId="{DD9177CE-1308-4A6F-949A-7931B6495594}" srcOrd="9" destOrd="0" parTransId="{E2964B84-56D5-4D51-85B1-E861FB4EA81E}" sibTransId="{E8DF8417-98EE-4CA8-A0F8-F246CE274E96}"/>
    <dgm:cxn modelId="{0FFAC2E1-73D1-4DBC-9550-FC84F38EEF92}" srcId="{82765F3D-C49F-423F-904C-646E126A8B58}" destId="{AF633266-B63C-4A05-BCDA-F15CB267EC51}" srcOrd="4" destOrd="0" parTransId="{E79AD3FC-C2ED-4172-B30E-609435ED6FAB}" sibTransId="{AD23ADD9-A648-450F-A1EB-44ECE838858F}"/>
    <dgm:cxn modelId="{F1F8A8FD-13BE-47B8-A130-25A0762E3AE6}" srcId="{82765F3D-C49F-423F-904C-646E126A8B58}" destId="{7655D212-06A7-4438-9359-B846186612D2}" srcOrd="0" destOrd="0" parTransId="{C3EC2A24-D200-4D64-A67C-6516D24CC5EC}" sibTransId="{FF2AD77F-C749-468D-9994-168A7FD0BFCB}"/>
    <dgm:cxn modelId="{4B2F6CA8-98E6-4DF5-B4B3-2A5A4618E7C7}" type="presParOf" srcId="{9A6C9BF0-6F71-4EEB-A086-EB6594E30D53}" destId="{5FF5F09C-F474-4998-A044-0D160F727234}" srcOrd="0" destOrd="0" presId="urn:microsoft.com/office/officeart/2005/8/layout/default"/>
    <dgm:cxn modelId="{8E399544-588F-4BFA-9964-3002396263BD}" type="presParOf" srcId="{9A6C9BF0-6F71-4EEB-A086-EB6594E30D53}" destId="{0069E633-6D12-490B-9E72-8EA054A495AC}" srcOrd="1" destOrd="0" presId="urn:microsoft.com/office/officeart/2005/8/layout/default"/>
    <dgm:cxn modelId="{2F3F9877-2D10-42F9-9A47-AF1E8AFDD49A}" type="presParOf" srcId="{9A6C9BF0-6F71-4EEB-A086-EB6594E30D53}" destId="{307F9139-42BF-4E4A-89F6-22FF9D71303B}" srcOrd="2" destOrd="0" presId="urn:microsoft.com/office/officeart/2005/8/layout/default"/>
    <dgm:cxn modelId="{3633EE1F-8A04-42EF-8DFC-126ACB0B97B2}" type="presParOf" srcId="{9A6C9BF0-6F71-4EEB-A086-EB6594E30D53}" destId="{EF9E3225-0927-4199-85A9-52A9889A5A2E}" srcOrd="3" destOrd="0" presId="urn:microsoft.com/office/officeart/2005/8/layout/default"/>
    <dgm:cxn modelId="{2D807C86-B9FE-4BEA-BED0-067CAFC2CCC7}" type="presParOf" srcId="{9A6C9BF0-6F71-4EEB-A086-EB6594E30D53}" destId="{7A235920-FF50-43A0-9FC9-DF6AE14F895E}" srcOrd="4" destOrd="0" presId="urn:microsoft.com/office/officeart/2005/8/layout/default"/>
    <dgm:cxn modelId="{75A2B221-5606-4DEC-A108-49BF76AE76E4}" type="presParOf" srcId="{9A6C9BF0-6F71-4EEB-A086-EB6594E30D53}" destId="{97748EFD-A147-430E-ACA1-64F929F14B87}" srcOrd="5" destOrd="0" presId="urn:microsoft.com/office/officeart/2005/8/layout/default"/>
    <dgm:cxn modelId="{24BC45A1-D7DF-4E5B-BFF3-DD73DFEAA9D5}" type="presParOf" srcId="{9A6C9BF0-6F71-4EEB-A086-EB6594E30D53}" destId="{95EBC23B-E9ED-4CF3-9296-97319AF29CEA}" srcOrd="6" destOrd="0" presId="urn:microsoft.com/office/officeart/2005/8/layout/default"/>
    <dgm:cxn modelId="{40A527EE-43D5-49B6-8DB1-06B944B916FA}" type="presParOf" srcId="{9A6C9BF0-6F71-4EEB-A086-EB6594E30D53}" destId="{9FE8F1A8-C072-48B9-92CF-5A492C2E86D0}" srcOrd="7" destOrd="0" presId="urn:microsoft.com/office/officeart/2005/8/layout/default"/>
    <dgm:cxn modelId="{DCA05AC3-8B07-40C0-B826-482272ABAC2F}" type="presParOf" srcId="{9A6C9BF0-6F71-4EEB-A086-EB6594E30D53}" destId="{5AC328E2-F5EE-4FE3-A55D-34F1E26B8634}" srcOrd="8" destOrd="0" presId="urn:microsoft.com/office/officeart/2005/8/layout/default"/>
    <dgm:cxn modelId="{D4B4994A-7AFC-4653-9B26-0D4808E3312D}" type="presParOf" srcId="{9A6C9BF0-6F71-4EEB-A086-EB6594E30D53}" destId="{9182CF32-C249-4DFC-8AC7-1B227775C615}" srcOrd="9" destOrd="0" presId="urn:microsoft.com/office/officeart/2005/8/layout/default"/>
    <dgm:cxn modelId="{AE1DCEA0-4512-4310-9DF6-407790B331B7}" type="presParOf" srcId="{9A6C9BF0-6F71-4EEB-A086-EB6594E30D53}" destId="{ABCB71EB-CCB5-4B1A-AF9E-3218235C99ED}" srcOrd="10" destOrd="0" presId="urn:microsoft.com/office/officeart/2005/8/layout/default"/>
    <dgm:cxn modelId="{92989F35-F841-4BAC-8CE8-4A7E5741D968}" type="presParOf" srcId="{9A6C9BF0-6F71-4EEB-A086-EB6594E30D53}" destId="{C15919E8-FCCF-406A-9BAC-4AF45B15285C}" srcOrd="11" destOrd="0" presId="urn:microsoft.com/office/officeart/2005/8/layout/default"/>
    <dgm:cxn modelId="{BABF1508-42BC-4FD9-A6A7-63687C44BBAE}" type="presParOf" srcId="{9A6C9BF0-6F71-4EEB-A086-EB6594E30D53}" destId="{75335F7B-CD24-463E-9B7F-2EA92B9202FB}" srcOrd="12" destOrd="0" presId="urn:microsoft.com/office/officeart/2005/8/layout/default"/>
    <dgm:cxn modelId="{8BEBD45E-FBC8-4986-A351-29979E8D0EAD}" type="presParOf" srcId="{9A6C9BF0-6F71-4EEB-A086-EB6594E30D53}" destId="{43FC14A9-BF30-472E-96AF-51224A7B224C}" srcOrd="13" destOrd="0" presId="urn:microsoft.com/office/officeart/2005/8/layout/default"/>
    <dgm:cxn modelId="{FE58429E-965A-4F42-AED4-4BBABD11A413}" type="presParOf" srcId="{9A6C9BF0-6F71-4EEB-A086-EB6594E30D53}" destId="{76DD2B93-55F5-4578-B569-E8468D30FF0A}" srcOrd="14" destOrd="0" presId="urn:microsoft.com/office/officeart/2005/8/layout/default"/>
    <dgm:cxn modelId="{15019EC3-DA64-494D-952A-E727E05FFE88}" type="presParOf" srcId="{9A6C9BF0-6F71-4EEB-A086-EB6594E30D53}" destId="{EAF416D2-A49D-4D95-84FC-08B9924765D4}" srcOrd="15" destOrd="0" presId="urn:microsoft.com/office/officeart/2005/8/layout/default"/>
    <dgm:cxn modelId="{1CE0A1DF-280C-42E8-9860-6CBF1A9C7B76}" type="presParOf" srcId="{9A6C9BF0-6F71-4EEB-A086-EB6594E30D53}" destId="{B6E7BC8E-8873-4EC8-AEF6-8FCB6BCD6E15}" srcOrd="16" destOrd="0" presId="urn:microsoft.com/office/officeart/2005/8/layout/default"/>
    <dgm:cxn modelId="{2CDC0455-7CFE-4609-B562-D826C1CBBB6B}" type="presParOf" srcId="{9A6C9BF0-6F71-4EEB-A086-EB6594E30D53}" destId="{A5D8B4A9-0872-4E62-9ACC-066DA524DFF5}" srcOrd="17" destOrd="0" presId="urn:microsoft.com/office/officeart/2005/8/layout/default"/>
    <dgm:cxn modelId="{95508A6B-83F4-4B17-8CD4-260644FA1D2F}" type="presParOf" srcId="{9A6C9BF0-6F71-4EEB-A086-EB6594E30D53}" destId="{82D75AB8-F982-4AA8-91F5-0ADFF35FFE05}"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78A6D0-F4D3-47E0-B8DB-F524A2462A3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D2E9DE6-8118-46D5-86A8-84A80AF0BDDB}">
      <dgm:prSet/>
      <dgm:spPr/>
      <dgm:t>
        <a:bodyPr/>
        <a:lstStyle/>
        <a:p>
          <a:r>
            <a:rPr lang="en-US"/>
            <a:t>When an employee meets or exceeds goals</a:t>
          </a:r>
        </a:p>
      </dgm:t>
    </dgm:pt>
    <dgm:pt modelId="{936AE2D3-A4AD-4AF7-8347-83B2E04EB838}" type="parTrans" cxnId="{D0AFA468-22F5-42B3-8BBF-6AA0EDEE85D3}">
      <dgm:prSet/>
      <dgm:spPr/>
      <dgm:t>
        <a:bodyPr/>
        <a:lstStyle/>
        <a:p>
          <a:endParaRPr lang="en-US"/>
        </a:p>
      </dgm:t>
    </dgm:pt>
    <dgm:pt modelId="{9A58FB1A-0E7C-4CC3-8E4B-73D9FE742BAA}" type="sibTrans" cxnId="{D0AFA468-22F5-42B3-8BBF-6AA0EDEE85D3}">
      <dgm:prSet/>
      <dgm:spPr/>
      <dgm:t>
        <a:bodyPr/>
        <a:lstStyle/>
        <a:p>
          <a:endParaRPr lang="en-US"/>
        </a:p>
      </dgm:t>
    </dgm:pt>
    <dgm:pt modelId="{2C1D542A-289D-44C2-A4CA-5F6B77DB9E9E}">
      <dgm:prSet/>
      <dgm:spPr/>
      <dgm:t>
        <a:bodyPr/>
        <a:lstStyle/>
        <a:p>
          <a:r>
            <a:rPr lang="en-US" dirty="0"/>
            <a:t>When an employee models a behavior that you want repeated</a:t>
          </a:r>
        </a:p>
      </dgm:t>
    </dgm:pt>
    <dgm:pt modelId="{F241641B-DD54-42C2-9C4F-5B0129123AA3}" type="parTrans" cxnId="{8DF47DE9-2D71-4DB5-89E8-6369C5F482AC}">
      <dgm:prSet/>
      <dgm:spPr/>
      <dgm:t>
        <a:bodyPr/>
        <a:lstStyle/>
        <a:p>
          <a:endParaRPr lang="en-US"/>
        </a:p>
      </dgm:t>
    </dgm:pt>
    <dgm:pt modelId="{12BFB443-ACF0-4FCD-A4F6-685E106FBDE2}" type="sibTrans" cxnId="{8DF47DE9-2D71-4DB5-89E8-6369C5F482AC}">
      <dgm:prSet/>
      <dgm:spPr/>
      <dgm:t>
        <a:bodyPr/>
        <a:lstStyle/>
        <a:p>
          <a:endParaRPr lang="en-US"/>
        </a:p>
      </dgm:t>
    </dgm:pt>
    <dgm:pt modelId="{B92E3A6C-873B-4900-B41B-8153E06B9729}">
      <dgm:prSet/>
      <dgm:spPr/>
      <dgm:t>
        <a:bodyPr/>
        <a:lstStyle/>
        <a:p>
          <a:r>
            <a:rPr lang="en-US"/>
            <a:t>When an employee helps colleagues or customers with something time consuming or significant</a:t>
          </a:r>
        </a:p>
      </dgm:t>
    </dgm:pt>
    <dgm:pt modelId="{6E5DE93A-BA9A-4992-95EB-07DEEFA5D794}" type="parTrans" cxnId="{BD91A796-93E2-4741-8206-D677A74298D6}">
      <dgm:prSet/>
      <dgm:spPr/>
      <dgm:t>
        <a:bodyPr/>
        <a:lstStyle/>
        <a:p>
          <a:endParaRPr lang="en-US"/>
        </a:p>
      </dgm:t>
    </dgm:pt>
    <dgm:pt modelId="{065B0BED-8DAF-43C4-8351-C29C3CB98B36}" type="sibTrans" cxnId="{BD91A796-93E2-4741-8206-D677A74298D6}">
      <dgm:prSet/>
      <dgm:spPr/>
      <dgm:t>
        <a:bodyPr/>
        <a:lstStyle/>
        <a:p>
          <a:endParaRPr lang="en-US"/>
        </a:p>
      </dgm:t>
    </dgm:pt>
    <dgm:pt modelId="{747F5078-8B6E-4857-9214-63B06CB8B1F5}">
      <dgm:prSet/>
      <dgm:spPr/>
      <dgm:t>
        <a:bodyPr/>
        <a:lstStyle/>
        <a:p>
          <a:r>
            <a:rPr lang="en-US"/>
            <a:t>When an employee overcomes an obstacle</a:t>
          </a:r>
        </a:p>
      </dgm:t>
    </dgm:pt>
    <dgm:pt modelId="{3DA71FEF-5C61-46F6-880F-30A77AF4BE86}" type="parTrans" cxnId="{2E11EF7C-BF5E-4A19-9D52-B26DCE7F2C15}">
      <dgm:prSet/>
      <dgm:spPr/>
      <dgm:t>
        <a:bodyPr/>
        <a:lstStyle/>
        <a:p>
          <a:endParaRPr lang="en-US"/>
        </a:p>
      </dgm:t>
    </dgm:pt>
    <dgm:pt modelId="{107E06F1-A046-4813-8A3E-0F7988B85F74}" type="sibTrans" cxnId="{2E11EF7C-BF5E-4A19-9D52-B26DCE7F2C15}">
      <dgm:prSet/>
      <dgm:spPr/>
      <dgm:t>
        <a:bodyPr/>
        <a:lstStyle/>
        <a:p>
          <a:endParaRPr lang="en-US"/>
        </a:p>
      </dgm:t>
    </dgm:pt>
    <dgm:pt modelId="{1ED9BDAE-B112-411F-9C4E-3E4587EB0D63}">
      <dgm:prSet/>
      <dgm:spPr/>
      <dgm:t>
        <a:bodyPr/>
        <a:lstStyle/>
        <a:p>
          <a:r>
            <a:rPr lang="en-US"/>
            <a:t>When an employee takes initiative</a:t>
          </a:r>
        </a:p>
      </dgm:t>
    </dgm:pt>
    <dgm:pt modelId="{CF3215EE-A064-4736-AC2A-04D357C00A93}" type="parTrans" cxnId="{B067E9E4-C651-42B8-9AC9-A603D3913B0E}">
      <dgm:prSet/>
      <dgm:spPr/>
      <dgm:t>
        <a:bodyPr/>
        <a:lstStyle/>
        <a:p>
          <a:endParaRPr lang="en-US"/>
        </a:p>
      </dgm:t>
    </dgm:pt>
    <dgm:pt modelId="{6B2C9D09-C6D4-4D8A-A793-469AFF3CFD01}" type="sibTrans" cxnId="{B067E9E4-C651-42B8-9AC9-A603D3913B0E}">
      <dgm:prSet/>
      <dgm:spPr/>
      <dgm:t>
        <a:bodyPr/>
        <a:lstStyle/>
        <a:p>
          <a:endParaRPr lang="en-US"/>
        </a:p>
      </dgm:t>
    </dgm:pt>
    <dgm:pt modelId="{C628E597-9581-4AD1-8E16-D0467740D833}">
      <dgm:prSet/>
      <dgm:spPr/>
      <dgm:t>
        <a:bodyPr/>
        <a:lstStyle/>
        <a:p>
          <a:r>
            <a:rPr lang="en-US"/>
            <a:t>When an employee needs a confidence boost</a:t>
          </a:r>
        </a:p>
      </dgm:t>
    </dgm:pt>
    <dgm:pt modelId="{A60A0818-C702-4959-916F-BE5762E89FDE}" type="parTrans" cxnId="{0F4238B8-9F59-487A-BC4C-038AB5FFE482}">
      <dgm:prSet/>
      <dgm:spPr/>
      <dgm:t>
        <a:bodyPr/>
        <a:lstStyle/>
        <a:p>
          <a:endParaRPr lang="en-US"/>
        </a:p>
      </dgm:t>
    </dgm:pt>
    <dgm:pt modelId="{20B20CBA-1CD6-4D64-A054-555FA31A8DBA}" type="sibTrans" cxnId="{0F4238B8-9F59-487A-BC4C-038AB5FFE482}">
      <dgm:prSet/>
      <dgm:spPr/>
      <dgm:t>
        <a:bodyPr/>
        <a:lstStyle/>
        <a:p>
          <a:endParaRPr lang="en-US"/>
        </a:p>
      </dgm:t>
    </dgm:pt>
    <dgm:pt modelId="{921822AE-0729-4533-AD19-3B5CFBE05411}">
      <dgm:prSet/>
      <dgm:spPr/>
      <dgm:t>
        <a:bodyPr/>
        <a:lstStyle/>
        <a:p>
          <a:r>
            <a:rPr lang="en-US"/>
            <a:t>When an employee goes an extra mile</a:t>
          </a:r>
        </a:p>
      </dgm:t>
    </dgm:pt>
    <dgm:pt modelId="{4739CE39-50D1-48ED-9B17-DFDE2C19DFE2}" type="parTrans" cxnId="{7E1751DD-4EB8-4D30-9028-533649CB90F2}">
      <dgm:prSet/>
      <dgm:spPr/>
      <dgm:t>
        <a:bodyPr/>
        <a:lstStyle/>
        <a:p>
          <a:endParaRPr lang="en-US"/>
        </a:p>
      </dgm:t>
    </dgm:pt>
    <dgm:pt modelId="{F3F735C2-2525-4FE9-A7D8-1CDC89C75DAE}" type="sibTrans" cxnId="{7E1751DD-4EB8-4D30-9028-533649CB90F2}">
      <dgm:prSet/>
      <dgm:spPr/>
      <dgm:t>
        <a:bodyPr/>
        <a:lstStyle/>
        <a:p>
          <a:endParaRPr lang="en-US"/>
        </a:p>
      </dgm:t>
    </dgm:pt>
    <dgm:pt modelId="{83B947F4-95B0-41A1-B5AD-1CF722D34B13}" type="pres">
      <dgm:prSet presAssocID="{9A78A6D0-F4D3-47E0-B8DB-F524A2462A36}" presName="linear" presStyleCnt="0">
        <dgm:presLayoutVars>
          <dgm:animLvl val="lvl"/>
          <dgm:resizeHandles val="exact"/>
        </dgm:presLayoutVars>
      </dgm:prSet>
      <dgm:spPr/>
    </dgm:pt>
    <dgm:pt modelId="{546C437B-5E9D-499F-8B5E-98959B12B62F}" type="pres">
      <dgm:prSet presAssocID="{7D2E9DE6-8118-46D5-86A8-84A80AF0BDDB}" presName="parentText" presStyleLbl="node1" presStyleIdx="0" presStyleCnt="7">
        <dgm:presLayoutVars>
          <dgm:chMax val="0"/>
          <dgm:bulletEnabled val="1"/>
        </dgm:presLayoutVars>
      </dgm:prSet>
      <dgm:spPr/>
    </dgm:pt>
    <dgm:pt modelId="{0FCE0815-712B-4DD8-8DF9-17723E5D01F2}" type="pres">
      <dgm:prSet presAssocID="{9A58FB1A-0E7C-4CC3-8E4B-73D9FE742BAA}" presName="spacer" presStyleCnt="0"/>
      <dgm:spPr/>
    </dgm:pt>
    <dgm:pt modelId="{141F64F9-41AA-4263-9091-2D3BE65FC4FB}" type="pres">
      <dgm:prSet presAssocID="{2C1D542A-289D-44C2-A4CA-5F6B77DB9E9E}" presName="parentText" presStyleLbl="node1" presStyleIdx="1" presStyleCnt="7">
        <dgm:presLayoutVars>
          <dgm:chMax val="0"/>
          <dgm:bulletEnabled val="1"/>
        </dgm:presLayoutVars>
      </dgm:prSet>
      <dgm:spPr/>
    </dgm:pt>
    <dgm:pt modelId="{EBB732D5-AD7D-46CC-81AB-32D4ED99D866}" type="pres">
      <dgm:prSet presAssocID="{12BFB443-ACF0-4FCD-A4F6-685E106FBDE2}" presName="spacer" presStyleCnt="0"/>
      <dgm:spPr/>
    </dgm:pt>
    <dgm:pt modelId="{35D0642B-EF46-490F-946F-A7A4B4928CE2}" type="pres">
      <dgm:prSet presAssocID="{B92E3A6C-873B-4900-B41B-8153E06B9729}" presName="parentText" presStyleLbl="node1" presStyleIdx="2" presStyleCnt="7">
        <dgm:presLayoutVars>
          <dgm:chMax val="0"/>
          <dgm:bulletEnabled val="1"/>
        </dgm:presLayoutVars>
      </dgm:prSet>
      <dgm:spPr/>
    </dgm:pt>
    <dgm:pt modelId="{2DFDCE32-BC50-460A-9B52-37E061871A50}" type="pres">
      <dgm:prSet presAssocID="{065B0BED-8DAF-43C4-8351-C29C3CB98B36}" presName="spacer" presStyleCnt="0"/>
      <dgm:spPr/>
    </dgm:pt>
    <dgm:pt modelId="{13E0DD55-006A-4B51-83FF-9B9EE0672486}" type="pres">
      <dgm:prSet presAssocID="{747F5078-8B6E-4857-9214-63B06CB8B1F5}" presName="parentText" presStyleLbl="node1" presStyleIdx="3" presStyleCnt="7">
        <dgm:presLayoutVars>
          <dgm:chMax val="0"/>
          <dgm:bulletEnabled val="1"/>
        </dgm:presLayoutVars>
      </dgm:prSet>
      <dgm:spPr/>
    </dgm:pt>
    <dgm:pt modelId="{03AD4077-DE3D-4B85-8138-2B8F405B6448}" type="pres">
      <dgm:prSet presAssocID="{107E06F1-A046-4813-8A3E-0F7988B85F74}" presName="spacer" presStyleCnt="0"/>
      <dgm:spPr/>
    </dgm:pt>
    <dgm:pt modelId="{3608A379-4EC9-47CE-A3A5-FA0356F6DB93}" type="pres">
      <dgm:prSet presAssocID="{1ED9BDAE-B112-411F-9C4E-3E4587EB0D63}" presName="parentText" presStyleLbl="node1" presStyleIdx="4" presStyleCnt="7">
        <dgm:presLayoutVars>
          <dgm:chMax val="0"/>
          <dgm:bulletEnabled val="1"/>
        </dgm:presLayoutVars>
      </dgm:prSet>
      <dgm:spPr/>
    </dgm:pt>
    <dgm:pt modelId="{5468387A-442E-4074-AA50-BA9F89904A40}" type="pres">
      <dgm:prSet presAssocID="{6B2C9D09-C6D4-4D8A-A793-469AFF3CFD01}" presName="spacer" presStyleCnt="0"/>
      <dgm:spPr/>
    </dgm:pt>
    <dgm:pt modelId="{155C21DC-81BC-4F2C-A812-0E17B03ACBDE}" type="pres">
      <dgm:prSet presAssocID="{C628E597-9581-4AD1-8E16-D0467740D833}" presName="parentText" presStyleLbl="node1" presStyleIdx="5" presStyleCnt="7">
        <dgm:presLayoutVars>
          <dgm:chMax val="0"/>
          <dgm:bulletEnabled val="1"/>
        </dgm:presLayoutVars>
      </dgm:prSet>
      <dgm:spPr/>
    </dgm:pt>
    <dgm:pt modelId="{ADA9E01D-2824-4603-A6DA-6F1F89380B8F}" type="pres">
      <dgm:prSet presAssocID="{20B20CBA-1CD6-4D64-A054-555FA31A8DBA}" presName="spacer" presStyleCnt="0"/>
      <dgm:spPr/>
    </dgm:pt>
    <dgm:pt modelId="{042E0F11-0BDE-40E8-995D-21CEBFD632A4}" type="pres">
      <dgm:prSet presAssocID="{921822AE-0729-4533-AD19-3B5CFBE05411}" presName="parentText" presStyleLbl="node1" presStyleIdx="6" presStyleCnt="7">
        <dgm:presLayoutVars>
          <dgm:chMax val="0"/>
          <dgm:bulletEnabled val="1"/>
        </dgm:presLayoutVars>
      </dgm:prSet>
      <dgm:spPr/>
    </dgm:pt>
  </dgm:ptLst>
  <dgm:cxnLst>
    <dgm:cxn modelId="{DFBC290C-FFCC-4C30-8FC2-22A2C5AF34B8}" type="presOf" srcId="{7D2E9DE6-8118-46D5-86A8-84A80AF0BDDB}" destId="{546C437B-5E9D-499F-8B5E-98959B12B62F}" srcOrd="0" destOrd="0" presId="urn:microsoft.com/office/officeart/2005/8/layout/vList2"/>
    <dgm:cxn modelId="{8D3E761B-3F75-4A56-A4A8-6C2C3EFDD55C}" type="presOf" srcId="{C628E597-9581-4AD1-8E16-D0467740D833}" destId="{155C21DC-81BC-4F2C-A812-0E17B03ACBDE}" srcOrd="0" destOrd="0" presId="urn:microsoft.com/office/officeart/2005/8/layout/vList2"/>
    <dgm:cxn modelId="{4D19E51E-D30E-45C3-802B-510C06048799}" type="presOf" srcId="{2C1D542A-289D-44C2-A4CA-5F6B77DB9E9E}" destId="{141F64F9-41AA-4263-9091-2D3BE65FC4FB}" srcOrd="0" destOrd="0" presId="urn:microsoft.com/office/officeart/2005/8/layout/vList2"/>
    <dgm:cxn modelId="{B841D320-2681-4353-AE6E-2D825BA36E1B}" type="presOf" srcId="{B92E3A6C-873B-4900-B41B-8153E06B9729}" destId="{35D0642B-EF46-490F-946F-A7A4B4928CE2}" srcOrd="0" destOrd="0" presId="urn:microsoft.com/office/officeart/2005/8/layout/vList2"/>
    <dgm:cxn modelId="{50514621-13BA-4A50-AF52-E82A3D14F153}" type="presOf" srcId="{9A78A6D0-F4D3-47E0-B8DB-F524A2462A36}" destId="{83B947F4-95B0-41A1-B5AD-1CF722D34B13}" srcOrd="0" destOrd="0" presId="urn:microsoft.com/office/officeart/2005/8/layout/vList2"/>
    <dgm:cxn modelId="{D0AFA468-22F5-42B3-8BBF-6AA0EDEE85D3}" srcId="{9A78A6D0-F4D3-47E0-B8DB-F524A2462A36}" destId="{7D2E9DE6-8118-46D5-86A8-84A80AF0BDDB}" srcOrd="0" destOrd="0" parTransId="{936AE2D3-A4AD-4AF7-8347-83B2E04EB838}" sibTransId="{9A58FB1A-0E7C-4CC3-8E4B-73D9FE742BAA}"/>
    <dgm:cxn modelId="{19DBC878-D0DF-4745-B921-201FBA00DCCD}" type="presOf" srcId="{921822AE-0729-4533-AD19-3B5CFBE05411}" destId="{042E0F11-0BDE-40E8-995D-21CEBFD632A4}" srcOrd="0" destOrd="0" presId="urn:microsoft.com/office/officeart/2005/8/layout/vList2"/>
    <dgm:cxn modelId="{2E11EF7C-BF5E-4A19-9D52-B26DCE7F2C15}" srcId="{9A78A6D0-F4D3-47E0-B8DB-F524A2462A36}" destId="{747F5078-8B6E-4857-9214-63B06CB8B1F5}" srcOrd="3" destOrd="0" parTransId="{3DA71FEF-5C61-46F6-880F-30A77AF4BE86}" sibTransId="{107E06F1-A046-4813-8A3E-0F7988B85F74}"/>
    <dgm:cxn modelId="{BD91A796-93E2-4741-8206-D677A74298D6}" srcId="{9A78A6D0-F4D3-47E0-B8DB-F524A2462A36}" destId="{B92E3A6C-873B-4900-B41B-8153E06B9729}" srcOrd="2" destOrd="0" parTransId="{6E5DE93A-BA9A-4992-95EB-07DEEFA5D794}" sibTransId="{065B0BED-8DAF-43C4-8351-C29C3CB98B36}"/>
    <dgm:cxn modelId="{0F4238B8-9F59-487A-BC4C-038AB5FFE482}" srcId="{9A78A6D0-F4D3-47E0-B8DB-F524A2462A36}" destId="{C628E597-9581-4AD1-8E16-D0467740D833}" srcOrd="5" destOrd="0" parTransId="{A60A0818-C702-4959-916F-BE5762E89FDE}" sibTransId="{20B20CBA-1CD6-4D64-A054-555FA31A8DBA}"/>
    <dgm:cxn modelId="{6B45ACD2-53BA-4FF3-B112-A0DE805099C1}" type="presOf" srcId="{747F5078-8B6E-4857-9214-63B06CB8B1F5}" destId="{13E0DD55-006A-4B51-83FF-9B9EE0672486}" srcOrd="0" destOrd="0" presId="urn:microsoft.com/office/officeart/2005/8/layout/vList2"/>
    <dgm:cxn modelId="{7E1751DD-4EB8-4D30-9028-533649CB90F2}" srcId="{9A78A6D0-F4D3-47E0-B8DB-F524A2462A36}" destId="{921822AE-0729-4533-AD19-3B5CFBE05411}" srcOrd="6" destOrd="0" parTransId="{4739CE39-50D1-48ED-9B17-DFDE2C19DFE2}" sibTransId="{F3F735C2-2525-4FE9-A7D8-1CDC89C75DAE}"/>
    <dgm:cxn modelId="{B067E9E4-C651-42B8-9AC9-A603D3913B0E}" srcId="{9A78A6D0-F4D3-47E0-B8DB-F524A2462A36}" destId="{1ED9BDAE-B112-411F-9C4E-3E4587EB0D63}" srcOrd="4" destOrd="0" parTransId="{CF3215EE-A064-4736-AC2A-04D357C00A93}" sibTransId="{6B2C9D09-C6D4-4D8A-A793-469AFF3CFD01}"/>
    <dgm:cxn modelId="{8DF47DE9-2D71-4DB5-89E8-6369C5F482AC}" srcId="{9A78A6D0-F4D3-47E0-B8DB-F524A2462A36}" destId="{2C1D542A-289D-44C2-A4CA-5F6B77DB9E9E}" srcOrd="1" destOrd="0" parTransId="{F241641B-DD54-42C2-9C4F-5B0129123AA3}" sibTransId="{12BFB443-ACF0-4FCD-A4F6-685E106FBDE2}"/>
    <dgm:cxn modelId="{406316F9-F490-4097-9745-D071AF4B07BA}" type="presOf" srcId="{1ED9BDAE-B112-411F-9C4E-3E4587EB0D63}" destId="{3608A379-4EC9-47CE-A3A5-FA0356F6DB93}" srcOrd="0" destOrd="0" presId="urn:microsoft.com/office/officeart/2005/8/layout/vList2"/>
    <dgm:cxn modelId="{9B7ADC05-6A08-4670-8C53-5D288C83AF8A}" type="presParOf" srcId="{83B947F4-95B0-41A1-B5AD-1CF722D34B13}" destId="{546C437B-5E9D-499F-8B5E-98959B12B62F}" srcOrd="0" destOrd="0" presId="urn:microsoft.com/office/officeart/2005/8/layout/vList2"/>
    <dgm:cxn modelId="{C9EE48B1-23DA-457A-8F96-387276FEE6E2}" type="presParOf" srcId="{83B947F4-95B0-41A1-B5AD-1CF722D34B13}" destId="{0FCE0815-712B-4DD8-8DF9-17723E5D01F2}" srcOrd="1" destOrd="0" presId="urn:microsoft.com/office/officeart/2005/8/layout/vList2"/>
    <dgm:cxn modelId="{CD8FE4B5-5671-4371-9960-06F979A2D806}" type="presParOf" srcId="{83B947F4-95B0-41A1-B5AD-1CF722D34B13}" destId="{141F64F9-41AA-4263-9091-2D3BE65FC4FB}" srcOrd="2" destOrd="0" presId="urn:microsoft.com/office/officeart/2005/8/layout/vList2"/>
    <dgm:cxn modelId="{80684CF4-564E-483F-8B8F-85B130C3A3C1}" type="presParOf" srcId="{83B947F4-95B0-41A1-B5AD-1CF722D34B13}" destId="{EBB732D5-AD7D-46CC-81AB-32D4ED99D866}" srcOrd="3" destOrd="0" presId="urn:microsoft.com/office/officeart/2005/8/layout/vList2"/>
    <dgm:cxn modelId="{F9CBB0AA-8E7F-4B61-B63C-DCAFFDE471B7}" type="presParOf" srcId="{83B947F4-95B0-41A1-B5AD-1CF722D34B13}" destId="{35D0642B-EF46-490F-946F-A7A4B4928CE2}" srcOrd="4" destOrd="0" presId="urn:microsoft.com/office/officeart/2005/8/layout/vList2"/>
    <dgm:cxn modelId="{128D0764-83E6-4F69-9756-D633554B7B82}" type="presParOf" srcId="{83B947F4-95B0-41A1-B5AD-1CF722D34B13}" destId="{2DFDCE32-BC50-460A-9B52-37E061871A50}" srcOrd="5" destOrd="0" presId="urn:microsoft.com/office/officeart/2005/8/layout/vList2"/>
    <dgm:cxn modelId="{0439E15A-F67F-429E-A203-FE60CC08723F}" type="presParOf" srcId="{83B947F4-95B0-41A1-B5AD-1CF722D34B13}" destId="{13E0DD55-006A-4B51-83FF-9B9EE0672486}" srcOrd="6" destOrd="0" presId="urn:microsoft.com/office/officeart/2005/8/layout/vList2"/>
    <dgm:cxn modelId="{7830509D-87F5-47C1-9F21-9F1F69D12084}" type="presParOf" srcId="{83B947F4-95B0-41A1-B5AD-1CF722D34B13}" destId="{03AD4077-DE3D-4B85-8138-2B8F405B6448}" srcOrd="7" destOrd="0" presId="urn:microsoft.com/office/officeart/2005/8/layout/vList2"/>
    <dgm:cxn modelId="{02AF2426-199B-43A2-B1C8-21FE8AEFD0F0}" type="presParOf" srcId="{83B947F4-95B0-41A1-B5AD-1CF722D34B13}" destId="{3608A379-4EC9-47CE-A3A5-FA0356F6DB93}" srcOrd="8" destOrd="0" presId="urn:microsoft.com/office/officeart/2005/8/layout/vList2"/>
    <dgm:cxn modelId="{5B401723-4CA8-49ED-AB82-81F119B46FF2}" type="presParOf" srcId="{83B947F4-95B0-41A1-B5AD-1CF722D34B13}" destId="{5468387A-442E-4074-AA50-BA9F89904A40}" srcOrd="9" destOrd="0" presId="urn:microsoft.com/office/officeart/2005/8/layout/vList2"/>
    <dgm:cxn modelId="{4CB273D1-0847-4AE1-9FFA-4F94774D637E}" type="presParOf" srcId="{83B947F4-95B0-41A1-B5AD-1CF722D34B13}" destId="{155C21DC-81BC-4F2C-A812-0E17B03ACBDE}" srcOrd="10" destOrd="0" presId="urn:microsoft.com/office/officeart/2005/8/layout/vList2"/>
    <dgm:cxn modelId="{A96A4A81-34CB-4A7A-BEFD-C892A88B6DF9}" type="presParOf" srcId="{83B947F4-95B0-41A1-B5AD-1CF722D34B13}" destId="{ADA9E01D-2824-4603-A6DA-6F1F89380B8F}" srcOrd="11" destOrd="0" presId="urn:microsoft.com/office/officeart/2005/8/layout/vList2"/>
    <dgm:cxn modelId="{10D67B41-61BC-47AF-A9F8-7E11F8E4A9B0}" type="presParOf" srcId="{83B947F4-95B0-41A1-B5AD-1CF722D34B13}" destId="{042E0F11-0BDE-40E8-995D-21CEBFD632A4}"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261C03-6B3A-4B5C-9DFE-D699827F4ACC}"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28767E27-167B-4967-8717-AB97EEED1960}">
      <dgm:prSet/>
      <dgm:spPr/>
      <dgm:t>
        <a:bodyPr/>
        <a:lstStyle/>
        <a:p>
          <a:r>
            <a:rPr lang="en-US" dirty="0"/>
            <a:t>1. Specific</a:t>
          </a:r>
        </a:p>
      </dgm:t>
    </dgm:pt>
    <dgm:pt modelId="{120584F7-282F-4DF5-AC40-FEC95308610B}" type="parTrans" cxnId="{1F969975-533F-41EA-83EA-30DC2F88AE4F}">
      <dgm:prSet/>
      <dgm:spPr/>
      <dgm:t>
        <a:bodyPr/>
        <a:lstStyle/>
        <a:p>
          <a:endParaRPr lang="en-US"/>
        </a:p>
      </dgm:t>
    </dgm:pt>
    <dgm:pt modelId="{0EF4D8E2-C203-4D12-B013-0C79D7EB3986}" type="sibTrans" cxnId="{1F969975-533F-41EA-83EA-30DC2F88AE4F}">
      <dgm:prSet/>
      <dgm:spPr/>
      <dgm:t>
        <a:bodyPr/>
        <a:lstStyle/>
        <a:p>
          <a:endParaRPr lang="en-US"/>
        </a:p>
      </dgm:t>
    </dgm:pt>
    <dgm:pt modelId="{663C34CD-9161-461A-8F0C-A7407993266B}">
      <dgm:prSet/>
      <dgm:spPr/>
      <dgm:t>
        <a:bodyPr/>
        <a:lstStyle/>
        <a:p>
          <a:r>
            <a:rPr lang="en-US" dirty="0"/>
            <a:t>Describe the situation with specifics</a:t>
          </a:r>
        </a:p>
      </dgm:t>
    </dgm:pt>
    <dgm:pt modelId="{843FF8AA-54E7-4BD0-B45E-7ECEDCB858AF}" type="parTrans" cxnId="{7D37B6E2-8A6F-453B-BDD8-C654283DE565}">
      <dgm:prSet/>
      <dgm:spPr/>
      <dgm:t>
        <a:bodyPr/>
        <a:lstStyle/>
        <a:p>
          <a:endParaRPr lang="en-US"/>
        </a:p>
      </dgm:t>
    </dgm:pt>
    <dgm:pt modelId="{E0073615-BB43-4B5C-B933-0FC16A2A0626}" type="sibTrans" cxnId="{7D37B6E2-8A6F-453B-BDD8-C654283DE565}">
      <dgm:prSet/>
      <dgm:spPr/>
      <dgm:t>
        <a:bodyPr/>
        <a:lstStyle/>
        <a:p>
          <a:endParaRPr lang="en-US"/>
        </a:p>
      </dgm:t>
    </dgm:pt>
    <dgm:pt modelId="{85A46131-AB01-42B6-9803-B80D2BFB858D}">
      <dgm:prSet/>
      <dgm:spPr/>
      <dgm:t>
        <a:bodyPr/>
        <a:lstStyle/>
        <a:p>
          <a:r>
            <a:rPr lang="en-US" dirty="0"/>
            <a:t>2. Behavior</a:t>
          </a:r>
        </a:p>
      </dgm:t>
    </dgm:pt>
    <dgm:pt modelId="{2F6A060E-5F59-444F-B6EE-536531099E64}" type="parTrans" cxnId="{9294976A-D371-4D43-ABD0-43781D992466}">
      <dgm:prSet/>
      <dgm:spPr/>
      <dgm:t>
        <a:bodyPr/>
        <a:lstStyle/>
        <a:p>
          <a:endParaRPr lang="en-US"/>
        </a:p>
      </dgm:t>
    </dgm:pt>
    <dgm:pt modelId="{2DC1BD43-ECB0-4D07-82D1-5167BC81E12C}" type="sibTrans" cxnId="{9294976A-D371-4D43-ABD0-43781D992466}">
      <dgm:prSet/>
      <dgm:spPr/>
      <dgm:t>
        <a:bodyPr/>
        <a:lstStyle/>
        <a:p>
          <a:endParaRPr lang="en-US"/>
        </a:p>
      </dgm:t>
    </dgm:pt>
    <dgm:pt modelId="{6743B1B9-4715-4B74-9EF2-7316783AEB6C}">
      <dgm:prSet/>
      <dgm:spPr/>
      <dgm:t>
        <a:bodyPr/>
        <a:lstStyle/>
        <a:p>
          <a:r>
            <a:rPr lang="en-US" dirty="0"/>
            <a:t>Describe the behavior observed (rather than motivation)</a:t>
          </a:r>
        </a:p>
      </dgm:t>
    </dgm:pt>
    <dgm:pt modelId="{4CA0CA2E-A287-468E-BA2E-94B8D873DB0A}" type="parTrans" cxnId="{0C634E4C-055C-483A-88BC-EF5F65F2A3CD}">
      <dgm:prSet/>
      <dgm:spPr/>
      <dgm:t>
        <a:bodyPr/>
        <a:lstStyle/>
        <a:p>
          <a:endParaRPr lang="en-US"/>
        </a:p>
      </dgm:t>
    </dgm:pt>
    <dgm:pt modelId="{CA2DE7B9-4ED6-42D1-B2AF-F8703B5C1941}" type="sibTrans" cxnId="{0C634E4C-055C-483A-88BC-EF5F65F2A3CD}">
      <dgm:prSet/>
      <dgm:spPr/>
      <dgm:t>
        <a:bodyPr/>
        <a:lstStyle/>
        <a:p>
          <a:endParaRPr lang="en-US"/>
        </a:p>
      </dgm:t>
    </dgm:pt>
    <dgm:pt modelId="{F4089AA5-9445-447D-A18C-163A217624FF}">
      <dgm:prSet/>
      <dgm:spPr/>
      <dgm:t>
        <a:bodyPr/>
        <a:lstStyle/>
        <a:p>
          <a:r>
            <a:rPr lang="en-US" dirty="0"/>
            <a:t>3. Impact</a:t>
          </a:r>
        </a:p>
      </dgm:t>
    </dgm:pt>
    <dgm:pt modelId="{54346121-E77A-46DA-98CC-B155BFD18C83}" type="parTrans" cxnId="{6455D509-8586-41D0-A7DC-7B9D60BD00D6}">
      <dgm:prSet/>
      <dgm:spPr/>
      <dgm:t>
        <a:bodyPr/>
        <a:lstStyle/>
        <a:p>
          <a:endParaRPr lang="en-US"/>
        </a:p>
      </dgm:t>
    </dgm:pt>
    <dgm:pt modelId="{A2FFBD98-FD54-4323-90E7-3F453C3D3C77}" type="sibTrans" cxnId="{6455D509-8586-41D0-A7DC-7B9D60BD00D6}">
      <dgm:prSet/>
      <dgm:spPr/>
      <dgm:t>
        <a:bodyPr/>
        <a:lstStyle/>
        <a:p>
          <a:endParaRPr lang="en-US"/>
        </a:p>
      </dgm:t>
    </dgm:pt>
    <dgm:pt modelId="{68607EC2-7B31-4E35-AC06-59478BAFD2BD}">
      <dgm:prSet/>
      <dgm:spPr/>
      <dgm:t>
        <a:bodyPr/>
        <a:lstStyle/>
        <a:p>
          <a:r>
            <a:rPr lang="en-US" dirty="0"/>
            <a:t>Describe the impact the behavior had</a:t>
          </a:r>
        </a:p>
      </dgm:t>
    </dgm:pt>
    <dgm:pt modelId="{F442EC38-3E03-441D-BAC7-CF915905856A}" type="parTrans" cxnId="{358FB0E6-62F4-4A60-AB11-459EFD26C996}">
      <dgm:prSet/>
      <dgm:spPr/>
      <dgm:t>
        <a:bodyPr/>
        <a:lstStyle/>
        <a:p>
          <a:endParaRPr lang="en-US"/>
        </a:p>
      </dgm:t>
    </dgm:pt>
    <dgm:pt modelId="{E9E1E409-542A-4B35-8F1C-1FA0371C29D0}" type="sibTrans" cxnId="{358FB0E6-62F4-4A60-AB11-459EFD26C996}">
      <dgm:prSet/>
      <dgm:spPr/>
      <dgm:t>
        <a:bodyPr/>
        <a:lstStyle/>
        <a:p>
          <a:endParaRPr lang="en-US"/>
        </a:p>
      </dgm:t>
    </dgm:pt>
    <dgm:pt modelId="{E2082D85-BA9E-4291-B702-77F301CE33A8}" type="pres">
      <dgm:prSet presAssocID="{DA261C03-6B3A-4B5C-9DFE-D699827F4ACC}" presName="Name0" presStyleCnt="0">
        <dgm:presLayoutVars>
          <dgm:dir/>
          <dgm:animLvl val="lvl"/>
          <dgm:resizeHandles val="exact"/>
        </dgm:presLayoutVars>
      </dgm:prSet>
      <dgm:spPr/>
    </dgm:pt>
    <dgm:pt modelId="{13C2963F-3C9E-4142-84E7-83410B0F5C5F}" type="pres">
      <dgm:prSet presAssocID="{28767E27-167B-4967-8717-AB97EEED1960}" presName="composite" presStyleCnt="0"/>
      <dgm:spPr/>
    </dgm:pt>
    <dgm:pt modelId="{EC51F08C-D01F-4D50-A20B-BF1E0D01E6E0}" type="pres">
      <dgm:prSet presAssocID="{28767E27-167B-4967-8717-AB97EEED1960}" presName="parTx" presStyleLbl="alignNode1" presStyleIdx="0" presStyleCnt="3">
        <dgm:presLayoutVars>
          <dgm:chMax val="0"/>
          <dgm:chPref val="0"/>
          <dgm:bulletEnabled val="1"/>
        </dgm:presLayoutVars>
      </dgm:prSet>
      <dgm:spPr/>
    </dgm:pt>
    <dgm:pt modelId="{E99B015B-48A5-4037-A8D8-BACBBC9499A8}" type="pres">
      <dgm:prSet presAssocID="{28767E27-167B-4967-8717-AB97EEED1960}" presName="desTx" presStyleLbl="alignAccFollowNode1" presStyleIdx="0" presStyleCnt="3">
        <dgm:presLayoutVars>
          <dgm:bulletEnabled val="1"/>
        </dgm:presLayoutVars>
      </dgm:prSet>
      <dgm:spPr/>
    </dgm:pt>
    <dgm:pt modelId="{7426FFC1-DDA3-4C42-A63D-2D793BD7C0F3}" type="pres">
      <dgm:prSet presAssocID="{0EF4D8E2-C203-4D12-B013-0C79D7EB3986}" presName="space" presStyleCnt="0"/>
      <dgm:spPr/>
    </dgm:pt>
    <dgm:pt modelId="{7B2E166C-8B3C-44A2-82CF-18395C626A93}" type="pres">
      <dgm:prSet presAssocID="{85A46131-AB01-42B6-9803-B80D2BFB858D}" presName="composite" presStyleCnt="0"/>
      <dgm:spPr/>
    </dgm:pt>
    <dgm:pt modelId="{5A6B0158-2027-4AD4-A786-9699249D434B}" type="pres">
      <dgm:prSet presAssocID="{85A46131-AB01-42B6-9803-B80D2BFB858D}" presName="parTx" presStyleLbl="alignNode1" presStyleIdx="1" presStyleCnt="3">
        <dgm:presLayoutVars>
          <dgm:chMax val="0"/>
          <dgm:chPref val="0"/>
          <dgm:bulletEnabled val="1"/>
        </dgm:presLayoutVars>
      </dgm:prSet>
      <dgm:spPr/>
    </dgm:pt>
    <dgm:pt modelId="{0F8E0E3E-41DA-4E60-B4E9-9B0847D33009}" type="pres">
      <dgm:prSet presAssocID="{85A46131-AB01-42B6-9803-B80D2BFB858D}" presName="desTx" presStyleLbl="alignAccFollowNode1" presStyleIdx="1" presStyleCnt="3">
        <dgm:presLayoutVars>
          <dgm:bulletEnabled val="1"/>
        </dgm:presLayoutVars>
      </dgm:prSet>
      <dgm:spPr/>
    </dgm:pt>
    <dgm:pt modelId="{37387AD1-FA05-4E67-B8D1-BC13C3D71278}" type="pres">
      <dgm:prSet presAssocID="{2DC1BD43-ECB0-4D07-82D1-5167BC81E12C}" presName="space" presStyleCnt="0"/>
      <dgm:spPr/>
    </dgm:pt>
    <dgm:pt modelId="{9827DCB2-4146-4FF4-A1D5-2DE91A136E9C}" type="pres">
      <dgm:prSet presAssocID="{F4089AA5-9445-447D-A18C-163A217624FF}" presName="composite" presStyleCnt="0"/>
      <dgm:spPr/>
    </dgm:pt>
    <dgm:pt modelId="{810773F4-1315-44F4-B1AD-320106C2B412}" type="pres">
      <dgm:prSet presAssocID="{F4089AA5-9445-447D-A18C-163A217624FF}" presName="parTx" presStyleLbl="alignNode1" presStyleIdx="2" presStyleCnt="3">
        <dgm:presLayoutVars>
          <dgm:chMax val="0"/>
          <dgm:chPref val="0"/>
          <dgm:bulletEnabled val="1"/>
        </dgm:presLayoutVars>
      </dgm:prSet>
      <dgm:spPr/>
    </dgm:pt>
    <dgm:pt modelId="{EF7B4AE9-596B-47E7-A8B1-C8F4D5CC89B0}" type="pres">
      <dgm:prSet presAssocID="{F4089AA5-9445-447D-A18C-163A217624FF}" presName="desTx" presStyleLbl="alignAccFollowNode1" presStyleIdx="2" presStyleCnt="3">
        <dgm:presLayoutVars>
          <dgm:bulletEnabled val="1"/>
        </dgm:presLayoutVars>
      </dgm:prSet>
      <dgm:spPr/>
    </dgm:pt>
  </dgm:ptLst>
  <dgm:cxnLst>
    <dgm:cxn modelId="{6455D509-8586-41D0-A7DC-7B9D60BD00D6}" srcId="{DA261C03-6B3A-4B5C-9DFE-D699827F4ACC}" destId="{F4089AA5-9445-447D-A18C-163A217624FF}" srcOrd="2" destOrd="0" parTransId="{54346121-E77A-46DA-98CC-B155BFD18C83}" sibTransId="{A2FFBD98-FD54-4323-90E7-3F453C3D3C77}"/>
    <dgm:cxn modelId="{437F5D2A-91FB-4D26-BDC3-C9F2F96B4FF8}" type="presOf" srcId="{F4089AA5-9445-447D-A18C-163A217624FF}" destId="{810773F4-1315-44F4-B1AD-320106C2B412}" srcOrd="0" destOrd="0" presId="urn:microsoft.com/office/officeart/2005/8/layout/hList1"/>
    <dgm:cxn modelId="{9294976A-D371-4D43-ABD0-43781D992466}" srcId="{DA261C03-6B3A-4B5C-9DFE-D699827F4ACC}" destId="{85A46131-AB01-42B6-9803-B80D2BFB858D}" srcOrd="1" destOrd="0" parTransId="{2F6A060E-5F59-444F-B6EE-536531099E64}" sibTransId="{2DC1BD43-ECB0-4D07-82D1-5167BC81E12C}"/>
    <dgm:cxn modelId="{0C634E4C-055C-483A-88BC-EF5F65F2A3CD}" srcId="{85A46131-AB01-42B6-9803-B80D2BFB858D}" destId="{6743B1B9-4715-4B74-9EF2-7316783AEB6C}" srcOrd="0" destOrd="0" parTransId="{4CA0CA2E-A287-468E-BA2E-94B8D873DB0A}" sibTransId="{CA2DE7B9-4ED6-42D1-B2AF-F8703B5C1941}"/>
    <dgm:cxn modelId="{80F99F4C-6B7D-41FF-BD92-F50A0EB34BDA}" type="presOf" srcId="{28767E27-167B-4967-8717-AB97EEED1960}" destId="{EC51F08C-D01F-4D50-A20B-BF1E0D01E6E0}" srcOrd="0" destOrd="0" presId="urn:microsoft.com/office/officeart/2005/8/layout/hList1"/>
    <dgm:cxn modelId="{6B0E4F51-E7BC-466C-AE4D-EA8EEA9C2DE7}" type="presOf" srcId="{663C34CD-9161-461A-8F0C-A7407993266B}" destId="{E99B015B-48A5-4037-A8D8-BACBBC9499A8}" srcOrd="0" destOrd="0" presId="urn:microsoft.com/office/officeart/2005/8/layout/hList1"/>
    <dgm:cxn modelId="{1F969975-533F-41EA-83EA-30DC2F88AE4F}" srcId="{DA261C03-6B3A-4B5C-9DFE-D699827F4ACC}" destId="{28767E27-167B-4967-8717-AB97EEED1960}" srcOrd="0" destOrd="0" parTransId="{120584F7-282F-4DF5-AC40-FEC95308610B}" sibTransId="{0EF4D8E2-C203-4D12-B013-0C79D7EB3986}"/>
    <dgm:cxn modelId="{11668358-FBB6-4A9B-ABD2-D23C19864447}" type="presOf" srcId="{68607EC2-7B31-4E35-AC06-59478BAFD2BD}" destId="{EF7B4AE9-596B-47E7-A8B1-C8F4D5CC89B0}" srcOrd="0" destOrd="0" presId="urn:microsoft.com/office/officeart/2005/8/layout/hList1"/>
    <dgm:cxn modelId="{A2904C83-DB63-415E-82A0-9C126F76C113}" type="presOf" srcId="{85A46131-AB01-42B6-9803-B80D2BFB858D}" destId="{5A6B0158-2027-4AD4-A786-9699249D434B}" srcOrd="0" destOrd="0" presId="urn:microsoft.com/office/officeart/2005/8/layout/hList1"/>
    <dgm:cxn modelId="{344066AA-82AF-4B9C-BB3E-745445D67DFA}" type="presOf" srcId="{6743B1B9-4715-4B74-9EF2-7316783AEB6C}" destId="{0F8E0E3E-41DA-4E60-B4E9-9B0847D33009}" srcOrd="0" destOrd="0" presId="urn:microsoft.com/office/officeart/2005/8/layout/hList1"/>
    <dgm:cxn modelId="{B7B114AD-E67B-49A8-93BF-362FC917B7C1}" type="presOf" srcId="{DA261C03-6B3A-4B5C-9DFE-D699827F4ACC}" destId="{E2082D85-BA9E-4291-B702-77F301CE33A8}" srcOrd="0" destOrd="0" presId="urn:microsoft.com/office/officeart/2005/8/layout/hList1"/>
    <dgm:cxn modelId="{7D37B6E2-8A6F-453B-BDD8-C654283DE565}" srcId="{28767E27-167B-4967-8717-AB97EEED1960}" destId="{663C34CD-9161-461A-8F0C-A7407993266B}" srcOrd="0" destOrd="0" parTransId="{843FF8AA-54E7-4BD0-B45E-7ECEDCB858AF}" sibTransId="{E0073615-BB43-4B5C-B933-0FC16A2A0626}"/>
    <dgm:cxn modelId="{358FB0E6-62F4-4A60-AB11-459EFD26C996}" srcId="{F4089AA5-9445-447D-A18C-163A217624FF}" destId="{68607EC2-7B31-4E35-AC06-59478BAFD2BD}" srcOrd="0" destOrd="0" parTransId="{F442EC38-3E03-441D-BAC7-CF915905856A}" sibTransId="{E9E1E409-542A-4B35-8F1C-1FA0371C29D0}"/>
    <dgm:cxn modelId="{401CC8E9-6605-4780-9A7C-6537D9DB6144}" type="presParOf" srcId="{E2082D85-BA9E-4291-B702-77F301CE33A8}" destId="{13C2963F-3C9E-4142-84E7-83410B0F5C5F}" srcOrd="0" destOrd="0" presId="urn:microsoft.com/office/officeart/2005/8/layout/hList1"/>
    <dgm:cxn modelId="{AD3C23F7-BC6F-4D96-B064-D37B471C6C29}" type="presParOf" srcId="{13C2963F-3C9E-4142-84E7-83410B0F5C5F}" destId="{EC51F08C-D01F-4D50-A20B-BF1E0D01E6E0}" srcOrd="0" destOrd="0" presId="urn:microsoft.com/office/officeart/2005/8/layout/hList1"/>
    <dgm:cxn modelId="{B44EA232-50A3-4E63-96B3-45953AAF5283}" type="presParOf" srcId="{13C2963F-3C9E-4142-84E7-83410B0F5C5F}" destId="{E99B015B-48A5-4037-A8D8-BACBBC9499A8}" srcOrd="1" destOrd="0" presId="urn:microsoft.com/office/officeart/2005/8/layout/hList1"/>
    <dgm:cxn modelId="{0E5061AD-477A-43B4-B036-94DB096E1DA9}" type="presParOf" srcId="{E2082D85-BA9E-4291-B702-77F301CE33A8}" destId="{7426FFC1-DDA3-4C42-A63D-2D793BD7C0F3}" srcOrd="1" destOrd="0" presId="urn:microsoft.com/office/officeart/2005/8/layout/hList1"/>
    <dgm:cxn modelId="{BD518471-262E-49A7-B859-E8B3BF7A55D6}" type="presParOf" srcId="{E2082D85-BA9E-4291-B702-77F301CE33A8}" destId="{7B2E166C-8B3C-44A2-82CF-18395C626A93}" srcOrd="2" destOrd="0" presId="urn:microsoft.com/office/officeart/2005/8/layout/hList1"/>
    <dgm:cxn modelId="{41B165AA-0D68-469B-B9A5-25459280CC90}" type="presParOf" srcId="{7B2E166C-8B3C-44A2-82CF-18395C626A93}" destId="{5A6B0158-2027-4AD4-A786-9699249D434B}" srcOrd="0" destOrd="0" presId="urn:microsoft.com/office/officeart/2005/8/layout/hList1"/>
    <dgm:cxn modelId="{825E1AC2-EED3-42D4-8478-FA1497A62C58}" type="presParOf" srcId="{7B2E166C-8B3C-44A2-82CF-18395C626A93}" destId="{0F8E0E3E-41DA-4E60-B4E9-9B0847D33009}" srcOrd="1" destOrd="0" presId="urn:microsoft.com/office/officeart/2005/8/layout/hList1"/>
    <dgm:cxn modelId="{47D5964F-2849-4F2F-A674-27645B8E32DB}" type="presParOf" srcId="{E2082D85-BA9E-4291-B702-77F301CE33A8}" destId="{37387AD1-FA05-4E67-B8D1-BC13C3D71278}" srcOrd="3" destOrd="0" presId="urn:microsoft.com/office/officeart/2005/8/layout/hList1"/>
    <dgm:cxn modelId="{A1B35388-F47D-41EF-B9AA-7D5DC1B8244B}" type="presParOf" srcId="{E2082D85-BA9E-4291-B702-77F301CE33A8}" destId="{9827DCB2-4146-4FF4-A1D5-2DE91A136E9C}" srcOrd="4" destOrd="0" presId="urn:microsoft.com/office/officeart/2005/8/layout/hList1"/>
    <dgm:cxn modelId="{6EB62389-1E11-4EB5-9981-7529E30FA9CF}" type="presParOf" srcId="{9827DCB2-4146-4FF4-A1D5-2DE91A136E9C}" destId="{810773F4-1315-44F4-B1AD-320106C2B412}" srcOrd="0" destOrd="0" presId="urn:microsoft.com/office/officeart/2005/8/layout/hList1"/>
    <dgm:cxn modelId="{ABF433F1-E19C-4DBF-828A-AEB8D36E06C0}" type="presParOf" srcId="{9827DCB2-4146-4FF4-A1D5-2DE91A136E9C}" destId="{EF7B4AE9-596B-47E7-A8B1-C8F4D5CC89B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86C511-43A5-420C-94E9-12CBF82C1F78}"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F99DFE8C-5C8A-4255-9FF8-001635D9AE14}">
      <dgm:prSet/>
      <dgm:spPr/>
      <dgm:t>
        <a:bodyPr/>
        <a:lstStyle/>
        <a:p>
          <a:r>
            <a:rPr lang="en-US" dirty="0"/>
            <a:t>1. The Micro Yes</a:t>
          </a:r>
        </a:p>
      </dgm:t>
    </dgm:pt>
    <dgm:pt modelId="{EEA7D9B4-A16D-41DB-B201-7DA1A6914759}" type="parTrans" cxnId="{CA4A41FB-E8DF-4A08-A9C4-45E446A85C9C}">
      <dgm:prSet/>
      <dgm:spPr/>
      <dgm:t>
        <a:bodyPr/>
        <a:lstStyle/>
        <a:p>
          <a:endParaRPr lang="en-US"/>
        </a:p>
      </dgm:t>
    </dgm:pt>
    <dgm:pt modelId="{0831E5C6-AD62-4741-87B6-ED493EDB7F8C}" type="sibTrans" cxnId="{CA4A41FB-E8DF-4A08-A9C4-45E446A85C9C}">
      <dgm:prSet/>
      <dgm:spPr/>
      <dgm:t>
        <a:bodyPr/>
        <a:lstStyle/>
        <a:p>
          <a:endParaRPr lang="en-US"/>
        </a:p>
      </dgm:t>
    </dgm:pt>
    <dgm:pt modelId="{735253AC-9290-4B99-8206-3FE015D96442}">
      <dgm:prSet/>
      <dgm:spPr/>
      <dgm:t>
        <a:bodyPr/>
        <a:lstStyle/>
        <a:p>
          <a:r>
            <a:rPr lang="en-US" dirty="0"/>
            <a:t>2. Data Point</a:t>
          </a:r>
        </a:p>
      </dgm:t>
    </dgm:pt>
    <dgm:pt modelId="{121BC8A7-B75A-40DC-B0E7-85E489F31D17}" type="parTrans" cxnId="{E02805A7-03A6-406B-BC05-950C9687670F}">
      <dgm:prSet/>
      <dgm:spPr/>
      <dgm:t>
        <a:bodyPr/>
        <a:lstStyle/>
        <a:p>
          <a:endParaRPr lang="en-US"/>
        </a:p>
      </dgm:t>
    </dgm:pt>
    <dgm:pt modelId="{70B2D212-A3C9-40D6-B716-2234BC8584D5}" type="sibTrans" cxnId="{E02805A7-03A6-406B-BC05-950C9687670F}">
      <dgm:prSet/>
      <dgm:spPr/>
      <dgm:t>
        <a:bodyPr/>
        <a:lstStyle/>
        <a:p>
          <a:endParaRPr lang="en-US"/>
        </a:p>
      </dgm:t>
    </dgm:pt>
    <dgm:pt modelId="{81CA17F8-6CF8-4D64-8C3C-6A5749841DF0}">
      <dgm:prSet/>
      <dgm:spPr/>
      <dgm:t>
        <a:bodyPr/>
        <a:lstStyle/>
        <a:p>
          <a:r>
            <a:rPr lang="en-US" dirty="0"/>
            <a:t>3.  Impact Statement</a:t>
          </a:r>
        </a:p>
      </dgm:t>
    </dgm:pt>
    <dgm:pt modelId="{2198994A-3162-4BD6-A1BF-96FC882E19AA}" type="parTrans" cxnId="{A78D3301-EF57-49CB-A400-DFAD607E3AAA}">
      <dgm:prSet/>
      <dgm:spPr/>
      <dgm:t>
        <a:bodyPr/>
        <a:lstStyle/>
        <a:p>
          <a:endParaRPr lang="en-US"/>
        </a:p>
      </dgm:t>
    </dgm:pt>
    <dgm:pt modelId="{F58B1A45-48F0-4396-BEF4-9FC0233C2EE0}" type="sibTrans" cxnId="{A78D3301-EF57-49CB-A400-DFAD607E3AAA}">
      <dgm:prSet/>
      <dgm:spPr/>
      <dgm:t>
        <a:bodyPr/>
        <a:lstStyle/>
        <a:p>
          <a:endParaRPr lang="en-US"/>
        </a:p>
      </dgm:t>
    </dgm:pt>
    <dgm:pt modelId="{9E660669-D84E-4FBB-8674-B7310D5235A4}">
      <dgm:prSet/>
      <dgm:spPr/>
      <dgm:t>
        <a:bodyPr/>
        <a:lstStyle/>
        <a:p>
          <a:r>
            <a:rPr lang="en-US" dirty="0"/>
            <a:t>4.  A Question</a:t>
          </a:r>
        </a:p>
      </dgm:t>
    </dgm:pt>
    <dgm:pt modelId="{138A2F1A-EFFE-4272-9377-F4C0944A4C0A}" type="parTrans" cxnId="{417FB353-B559-413E-8179-AA37945C4201}">
      <dgm:prSet/>
      <dgm:spPr/>
      <dgm:t>
        <a:bodyPr/>
        <a:lstStyle/>
        <a:p>
          <a:endParaRPr lang="en-US"/>
        </a:p>
      </dgm:t>
    </dgm:pt>
    <dgm:pt modelId="{FD7C844F-03F3-43A4-9305-188AE0AF3FE7}" type="sibTrans" cxnId="{417FB353-B559-413E-8179-AA37945C4201}">
      <dgm:prSet/>
      <dgm:spPr/>
      <dgm:t>
        <a:bodyPr/>
        <a:lstStyle/>
        <a:p>
          <a:endParaRPr lang="en-US"/>
        </a:p>
      </dgm:t>
    </dgm:pt>
    <dgm:pt modelId="{5B976707-70FA-49EA-8B9D-E3377FCAA222}" type="pres">
      <dgm:prSet presAssocID="{4886C511-43A5-420C-94E9-12CBF82C1F78}" presName="outerComposite" presStyleCnt="0">
        <dgm:presLayoutVars>
          <dgm:chMax val="5"/>
          <dgm:dir/>
          <dgm:resizeHandles val="exact"/>
        </dgm:presLayoutVars>
      </dgm:prSet>
      <dgm:spPr/>
    </dgm:pt>
    <dgm:pt modelId="{9B265A82-0E72-4208-BAF3-0762B05EEF72}" type="pres">
      <dgm:prSet presAssocID="{4886C511-43A5-420C-94E9-12CBF82C1F78}" presName="dummyMaxCanvas" presStyleCnt="0">
        <dgm:presLayoutVars/>
      </dgm:prSet>
      <dgm:spPr/>
    </dgm:pt>
    <dgm:pt modelId="{9031CA3E-2187-415A-BB0D-3B7EBAD743A2}" type="pres">
      <dgm:prSet presAssocID="{4886C511-43A5-420C-94E9-12CBF82C1F78}" presName="FourNodes_1" presStyleLbl="node1" presStyleIdx="0" presStyleCnt="4">
        <dgm:presLayoutVars>
          <dgm:bulletEnabled val="1"/>
        </dgm:presLayoutVars>
      </dgm:prSet>
      <dgm:spPr/>
    </dgm:pt>
    <dgm:pt modelId="{9DEB7FD9-B9E2-44E0-B12E-FB27D78CFBF1}" type="pres">
      <dgm:prSet presAssocID="{4886C511-43A5-420C-94E9-12CBF82C1F78}" presName="FourNodes_2" presStyleLbl="node1" presStyleIdx="1" presStyleCnt="4">
        <dgm:presLayoutVars>
          <dgm:bulletEnabled val="1"/>
        </dgm:presLayoutVars>
      </dgm:prSet>
      <dgm:spPr/>
    </dgm:pt>
    <dgm:pt modelId="{49F26B22-9E58-45F2-B14F-7B1286ED7271}" type="pres">
      <dgm:prSet presAssocID="{4886C511-43A5-420C-94E9-12CBF82C1F78}" presName="FourNodes_3" presStyleLbl="node1" presStyleIdx="2" presStyleCnt="4">
        <dgm:presLayoutVars>
          <dgm:bulletEnabled val="1"/>
        </dgm:presLayoutVars>
      </dgm:prSet>
      <dgm:spPr/>
    </dgm:pt>
    <dgm:pt modelId="{822B647F-8536-494F-810F-E2118E986A47}" type="pres">
      <dgm:prSet presAssocID="{4886C511-43A5-420C-94E9-12CBF82C1F78}" presName="FourNodes_4" presStyleLbl="node1" presStyleIdx="3" presStyleCnt="4">
        <dgm:presLayoutVars>
          <dgm:bulletEnabled val="1"/>
        </dgm:presLayoutVars>
      </dgm:prSet>
      <dgm:spPr/>
    </dgm:pt>
    <dgm:pt modelId="{777AA744-497F-4E16-B522-0CF95DC24FC2}" type="pres">
      <dgm:prSet presAssocID="{4886C511-43A5-420C-94E9-12CBF82C1F78}" presName="FourConn_1-2" presStyleLbl="fgAccFollowNode1" presStyleIdx="0" presStyleCnt="3">
        <dgm:presLayoutVars>
          <dgm:bulletEnabled val="1"/>
        </dgm:presLayoutVars>
      </dgm:prSet>
      <dgm:spPr/>
    </dgm:pt>
    <dgm:pt modelId="{CAA1CB5D-F4E4-4054-829C-F18261AA5097}" type="pres">
      <dgm:prSet presAssocID="{4886C511-43A5-420C-94E9-12CBF82C1F78}" presName="FourConn_2-3" presStyleLbl="fgAccFollowNode1" presStyleIdx="1" presStyleCnt="3">
        <dgm:presLayoutVars>
          <dgm:bulletEnabled val="1"/>
        </dgm:presLayoutVars>
      </dgm:prSet>
      <dgm:spPr/>
    </dgm:pt>
    <dgm:pt modelId="{FA6AF7C8-2584-4698-BDC6-3BE00E2402FE}" type="pres">
      <dgm:prSet presAssocID="{4886C511-43A5-420C-94E9-12CBF82C1F78}" presName="FourConn_3-4" presStyleLbl="fgAccFollowNode1" presStyleIdx="2" presStyleCnt="3">
        <dgm:presLayoutVars>
          <dgm:bulletEnabled val="1"/>
        </dgm:presLayoutVars>
      </dgm:prSet>
      <dgm:spPr/>
    </dgm:pt>
    <dgm:pt modelId="{AF8B1766-7DF8-4F5D-A424-D16AF0756E0C}" type="pres">
      <dgm:prSet presAssocID="{4886C511-43A5-420C-94E9-12CBF82C1F78}" presName="FourNodes_1_text" presStyleLbl="node1" presStyleIdx="3" presStyleCnt="4">
        <dgm:presLayoutVars>
          <dgm:bulletEnabled val="1"/>
        </dgm:presLayoutVars>
      </dgm:prSet>
      <dgm:spPr/>
    </dgm:pt>
    <dgm:pt modelId="{C72578AE-4652-4A4D-8F51-089749EA33EA}" type="pres">
      <dgm:prSet presAssocID="{4886C511-43A5-420C-94E9-12CBF82C1F78}" presName="FourNodes_2_text" presStyleLbl="node1" presStyleIdx="3" presStyleCnt="4">
        <dgm:presLayoutVars>
          <dgm:bulletEnabled val="1"/>
        </dgm:presLayoutVars>
      </dgm:prSet>
      <dgm:spPr/>
    </dgm:pt>
    <dgm:pt modelId="{21126B59-1275-4F90-8EDA-E156D94A615A}" type="pres">
      <dgm:prSet presAssocID="{4886C511-43A5-420C-94E9-12CBF82C1F78}" presName="FourNodes_3_text" presStyleLbl="node1" presStyleIdx="3" presStyleCnt="4">
        <dgm:presLayoutVars>
          <dgm:bulletEnabled val="1"/>
        </dgm:presLayoutVars>
      </dgm:prSet>
      <dgm:spPr/>
    </dgm:pt>
    <dgm:pt modelId="{70184011-BDD9-4A7E-AE2B-7FBD8FF4D788}" type="pres">
      <dgm:prSet presAssocID="{4886C511-43A5-420C-94E9-12CBF82C1F78}" presName="FourNodes_4_text" presStyleLbl="node1" presStyleIdx="3" presStyleCnt="4">
        <dgm:presLayoutVars>
          <dgm:bulletEnabled val="1"/>
        </dgm:presLayoutVars>
      </dgm:prSet>
      <dgm:spPr/>
    </dgm:pt>
  </dgm:ptLst>
  <dgm:cxnLst>
    <dgm:cxn modelId="{A78D3301-EF57-49CB-A400-DFAD607E3AAA}" srcId="{4886C511-43A5-420C-94E9-12CBF82C1F78}" destId="{81CA17F8-6CF8-4D64-8C3C-6A5749841DF0}" srcOrd="2" destOrd="0" parTransId="{2198994A-3162-4BD6-A1BF-96FC882E19AA}" sibTransId="{F58B1A45-48F0-4396-BEF4-9FC0233C2EE0}"/>
    <dgm:cxn modelId="{E1943D03-FAC7-466C-BADF-57E675DEB1F2}" type="presOf" srcId="{735253AC-9290-4B99-8206-3FE015D96442}" destId="{9DEB7FD9-B9E2-44E0-B12E-FB27D78CFBF1}" srcOrd="0" destOrd="0" presId="urn:microsoft.com/office/officeart/2005/8/layout/vProcess5"/>
    <dgm:cxn modelId="{8693750B-745A-4B3E-93FF-6426D3854103}" type="presOf" srcId="{9E660669-D84E-4FBB-8674-B7310D5235A4}" destId="{822B647F-8536-494F-810F-E2118E986A47}" srcOrd="0" destOrd="0" presId="urn:microsoft.com/office/officeart/2005/8/layout/vProcess5"/>
    <dgm:cxn modelId="{8F504D27-3E83-496D-A359-473CBAD2683C}" type="presOf" srcId="{70B2D212-A3C9-40D6-B716-2234BC8584D5}" destId="{CAA1CB5D-F4E4-4054-829C-F18261AA5097}" srcOrd="0" destOrd="0" presId="urn:microsoft.com/office/officeart/2005/8/layout/vProcess5"/>
    <dgm:cxn modelId="{4DEB362C-39D5-433B-A054-D59DD7553E5B}" type="presOf" srcId="{735253AC-9290-4B99-8206-3FE015D96442}" destId="{C72578AE-4652-4A4D-8F51-089749EA33EA}" srcOrd="1" destOrd="0" presId="urn:microsoft.com/office/officeart/2005/8/layout/vProcess5"/>
    <dgm:cxn modelId="{5872142F-113F-4501-9E76-8955F3F7BE49}" type="presOf" srcId="{4886C511-43A5-420C-94E9-12CBF82C1F78}" destId="{5B976707-70FA-49EA-8B9D-E3377FCAA222}" srcOrd="0" destOrd="0" presId="urn:microsoft.com/office/officeart/2005/8/layout/vProcess5"/>
    <dgm:cxn modelId="{E636F861-D656-44B3-B49F-AA21CA0F7406}" type="presOf" srcId="{81CA17F8-6CF8-4D64-8C3C-6A5749841DF0}" destId="{49F26B22-9E58-45F2-B14F-7B1286ED7271}" srcOrd="0" destOrd="0" presId="urn:microsoft.com/office/officeart/2005/8/layout/vProcess5"/>
    <dgm:cxn modelId="{417FB353-B559-413E-8179-AA37945C4201}" srcId="{4886C511-43A5-420C-94E9-12CBF82C1F78}" destId="{9E660669-D84E-4FBB-8674-B7310D5235A4}" srcOrd="3" destOrd="0" parTransId="{138A2F1A-EFFE-4272-9377-F4C0944A4C0A}" sibTransId="{FD7C844F-03F3-43A4-9305-188AE0AF3FE7}"/>
    <dgm:cxn modelId="{641C6D87-3E80-45D2-965E-E540F66291F0}" type="presOf" srcId="{F99DFE8C-5C8A-4255-9FF8-001635D9AE14}" destId="{9031CA3E-2187-415A-BB0D-3B7EBAD743A2}" srcOrd="0" destOrd="0" presId="urn:microsoft.com/office/officeart/2005/8/layout/vProcess5"/>
    <dgm:cxn modelId="{256EC191-F677-4C43-9232-9D5F614BF67C}" type="presOf" srcId="{9E660669-D84E-4FBB-8674-B7310D5235A4}" destId="{70184011-BDD9-4A7E-AE2B-7FBD8FF4D788}" srcOrd="1" destOrd="0" presId="urn:microsoft.com/office/officeart/2005/8/layout/vProcess5"/>
    <dgm:cxn modelId="{E02805A7-03A6-406B-BC05-950C9687670F}" srcId="{4886C511-43A5-420C-94E9-12CBF82C1F78}" destId="{735253AC-9290-4B99-8206-3FE015D96442}" srcOrd="1" destOrd="0" parTransId="{121BC8A7-B75A-40DC-B0E7-85E489F31D17}" sibTransId="{70B2D212-A3C9-40D6-B716-2234BC8584D5}"/>
    <dgm:cxn modelId="{C4E248B3-1F35-4A58-85F7-ACE7F6A39168}" type="presOf" srcId="{81CA17F8-6CF8-4D64-8C3C-6A5749841DF0}" destId="{21126B59-1275-4F90-8EDA-E156D94A615A}" srcOrd="1" destOrd="0" presId="urn:microsoft.com/office/officeart/2005/8/layout/vProcess5"/>
    <dgm:cxn modelId="{3B82AFDA-B26B-484D-90A2-B44D20E94556}" type="presOf" srcId="{0831E5C6-AD62-4741-87B6-ED493EDB7F8C}" destId="{777AA744-497F-4E16-B522-0CF95DC24FC2}" srcOrd="0" destOrd="0" presId="urn:microsoft.com/office/officeart/2005/8/layout/vProcess5"/>
    <dgm:cxn modelId="{99AA2DE8-3E8A-4FD9-A47E-27C3E18FF2ED}" type="presOf" srcId="{F99DFE8C-5C8A-4255-9FF8-001635D9AE14}" destId="{AF8B1766-7DF8-4F5D-A424-D16AF0756E0C}" srcOrd="1" destOrd="0" presId="urn:microsoft.com/office/officeart/2005/8/layout/vProcess5"/>
    <dgm:cxn modelId="{CA4A41FB-E8DF-4A08-A9C4-45E446A85C9C}" srcId="{4886C511-43A5-420C-94E9-12CBF82C1F78}" destId="{F99DFE8C-5C8A-4255-9FF8-001635D9AE14}" srcOrd="0" destOrd="0" parTransId="{EEA7D9B4-A16D-41DB-B201-7DA1A6914759}" sibTransId="{0831E5C6-AD62-4741-87B6-ED493EDB7F8C}"/>
    <dgm:cxn modelId="{74EA1BFF-0272-4790-AF93-9CCFD0E5F145}" type="presOf" srcId="{F58B1A45-48F0-4396-BEF4-9FC0233C2EE0}" destId="{FA6AF7C8-2584-4698-BDC6-3BE00E2402FE}" srcOrd="0" destOrd="0" presId="urn:microsoft.com/office/officeart/2005/8/layout/vProcess5"/>
    <dgm:cxn modelId="{6406E19C-02C9-4496-B2BF-D85EE8FA4D7A}" type="presParOf" srcId="{5B976707-70FA-49EA-8B9D-E3377FCAA222}" destId="{9B265A82-0E72-4208-BAF3-0762B05EEF72}" srcOrd="0" destOrd="0" presId="urn:microsoft.com/office/officeart/2005/8/layout/vProcess5"/>
    <dgm:cxn modelId="{E4D15838-AA48-42D6-905C-2CE699F48D6E}" type="presParOf" srcId="{5B976707-70FA-49EA-8B9D-E3377FCAA222}" destId="{9031CA3E-2187-415A-BB0D-3B7EBAD743A2}" srcOrd="1" destOrd="0" presId="urn:microsoft.com/office/officeart/2005/8/layout/vProcess5"/>
    <dgm:cxn modelId="{69BA40CB-1A00-45CE-B23F-3D71DC5CFE49}" type="presParOf" srcId="{5B976707-70FA-49EA-8B9D-E3377FCAA222}" destId="{9DEB7FD9-B9E2-44E0-B12E-FB27D78CFBF1}" srcOrd="2" destOrd="0" presId="urn:microsoft.com/office/officeart/2005/8/layout/vProcess5"/>
    <dgm:cxn modelId="{7364984E-0748-4EA5-B766-AB4E9B3C6CB2}" type="presParOf" srcId="{5B976707-70FA-49EA-8B9D-E3377FCAA222}" destId="{49F26B22-9E58-45F2-B14F-7B1286ED7271}" srcOrd="3" destOrd="0" presId="urn:microsoft.com/office/officeart/2005/8/layout/vProcess5"/>
    <dgm:cxn modelId="{F4E37FB2-86B4-4D95-8806-DE821FDAAC27}" type="presParOf" srcId="{5B976707-70FA-49EA-8B9D-E3377FCAA222}" destId="{822B647F-8536-494F-810F-E2118E986A47}" srcOrd="4" destOrd="0" presId="urn:microsoft.com/office/officeart/2005/8/layout/vProcess5"/>
    <dgm:cxn modelId="{9278B781-2508-4221-B078-CEBBBA0A6712}" type="presParOf" srcId="{5B976707-70FA-49EA-8B9D-E3377FCAA222}" destId="{777AA744-497F-4E16-B522-0CF95DC24FC2}" srcOrd="5" destOrd="0" presId="urn:microsoft.com/office/officeart/2005/8/layout/vProcess5"/>
    <dgm:cxn modelId="{C08B451B-E287-4635-8A63-5C6DB9A002FD}" type="presParOf" srcId="{5B976707-70FA-49EA-8B9D-E3377FCAA222}" destId="{CAA1CB5D-F4E4-4054-829C-F18261AA5097}" srcOrd="6" destOrd="0" presId="urn:microsoft.com/office/officeart/2005/8/layout/vProcess5"/>
    <dgm:cxn modelId="{97394638-1FC5-4AF3-B325-CAACD5F92030}" type="presParOf" srcId="{5B976707-70FA-49EA-8B9D-E3377FCAA222}" destId="{FA6AF7C8-2584-4698-BDC6-3BE00E2402FE}" srcOrd="7" destOrd="0" presId="urn:microsoft.com/office/officeart/2005/8/layout/vProcess5"/>
    <dgm:cxn modelId="{A0858921-876C-4A49-8B69-F326A5EDF658}" type="presParOf" srcId="{5B976707-70FA-49EA-8B9D-E3377FCAA222}" destId="{AF8B1766-7DF8-4F5D-A424-D16AF0756E0C}" srcOrd="8" destOrd="0" presId="urn:microsoft.com/office/officeart/2005/8/layout/vProcess5"/>
    <dgm:cxn modelId="{DD4B3D99-905F-4C5D-8EE5-99A45DD4D8F0}" type="presParOf" srcId="{5B976707-70FA-49EA-8B9D-E3377FCAA222}" destId="{C72578AE-4652-4A4D-8F51-089749EA33EA}" srcOrd="9" destOrd="0" presId="urn:microsoft.com/office/officeart/2005/8/layout/vProcess5"/>
    <dgm:cxn modelId="{B2AD9AD7-4B04-447A-A7C1-27F388489407}" type="presParOf" srcId="{5B976707-70FA-49EA-8B9D-E3377FCAA222}" destId="{21126B59-1275-4F90-8EDA-E156D94A615A}" srcOrd="10" destOrd="0" presId="urn:microsoft.com/office/officeart/2005/8/layout/vProcess5"/>
    <dgm:cxn modelId="{240302D8-1016-48CB-97D5-897F21E4D7C7}" type="presParOf" srcId="{5B976707-70FA-49EA-8B9D-E3377FCAA222}" destId="{70184011-BDD9-4A7E-AE2B-7FBD8FF4D788}"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60062E-2C30-4B98-B22D-9EB5022B38F8}" type="doc">
      <dgm:prSet loTypeId="urn:microsoft.com/office/officeart/2005/8/layout/lProcess2" loCatId="list" qsTypeId="urn:microsoft.com/office/officeart/2005/8/quickstyle/simple5" qsCatId="simple" csTypeId="urn:microsoft.com/office/officeart/2005/8/colors/accent1_4" csCatId="accent1" phldr="1"/>
      <dgm:spPr/>
    </dgm:pt>
    <dgm:pt modelId="{6AB2D33A-4E4A-4C23-997E-AE402524559B}">
      <dgm:prSet phldrT="[Text]" custT="1"/>
      <dgm:spPr>
        <a:solidFill>
          <a:srgbClr val="0070C0"/>
        </a:solidFill>
        <a:ln>
          <a:solidFill>
            <a:schemeClr val="accent1">
              <a:lumMod val="40000"/>
              <a:lumOff val="60000"/>
            </a:schemeClr>
          </a:solidFill>
        </a:ln>
      </dgm:spPr>
      <dgm:t>
        <a:bodyPr/>
        <a:lstStyle/>
        <a:p>
          <a:endParaRPr lang="en-US" sz="3200" dirty="0"/>
        </a:p>
        <a:p>
          <a:endParaRPr lang="en-US" sz="3200" dirty="0"/>
        </a:p>
        <a:p>
          <a:r>
            <a:rPr lang="en-US" sz="3200" b="1" dirty="0"/>
            <a:t>Goal</a:t>
          </a:r>
        </a:p>
        <a:p>
          <a:r>
            <a:rPr lang="en-US" sz="3200" dirty="0"/>
            <a:t>What do you want?</a:t>
          </a:r>
        </a:p>
        <a:p>
          <a:endParaRPr lang="en-US" sz="1900" dirty="0"/>
        </a:p>
        <a:p>
          <a:endParaRPr lang="en-US" sz="1900" dirty="0"/>
        </a:p>
      </dgm:t>
    </dgm:pt>
    <dgm:pt modelId="{1D318D9E-96EE-4656-BC96-FEF69E8CCD63}" type="parTrans" cxnId="{8045AB13-7F4E-4B8F-89E0-E9F3E32A51AA}">
      <dgm:prSet/>
      <dgm:spPr/>
      <dgm:t>
        <a:bodyPr/>
        <a:lstStyle/>
        <a:p>
          <a:endParaRPr lang="en-US"/>
        </a:p>
      </dgm:t>
    </dgm:pt>
    <dgm:pt modelId="{C2C3030C-6897-4151-979C-A757B19AD496}" type="sibTrans" cxnId="{8045AB13-7F4E-4B8F-89E0-E9F3E32A51AA}">
      <dgm:prSet/>
      <dgm:spPr/>
      <dgm:t>
        <a:bodyPr/>
        <a:lstStyle/>
        <a:p>
          <a:endParaRPr lang="en-US"/>
        </a:p>
      </dgm:t>
    </dgm:pt>
    <dgm:pt modelId="{0EC0F58D-D815-487B-8684-945E5F7BA852}">
      <dgm:prSet phldrT="[Text]" custT="1"/>
      <dgm:spPr>
        <a:solidFill>
          <a:schemeClr val="bg2">
            <a:lumMod val="75000"/>
          </a:schemeClr>
        </a:solidFill>
      </dgm:spPr>
      <dgm:t>
        <a:bodyPr/>
        <a:lstStyle/>
        <a:p>
          <a:endParaRPr lang="en-US" sz="1500" dirty="0"/>
        </a:p>
        <a:p>
          <a:endParaRPr lang="en-US" sz="1500" dirty="0"/>
        </a:p>
        <a:p>
          <a:r>
            <a:rPr lang="en-US" sz="3200" b="1" dirty="0"/>
            <a:t>Reality</a:t>
          </a:r>
        </a:p>
        <a:p>
          <a:r>
            <a:rPr lang="en-US" sz="3200" dirty="0"/>
            <a:t>Where are you now?</a:t>
          </a:r>
        </a:p>
      </dgm:t>
    </dgm:pt>
    <dgm:pt modelId="{D60B92BC-3243-4204-86B6-18810E5FC79F}" type="parTrans" cxnId="{F422ACF2-C44F-4654-9F53-363C4E1CB842}">
      <dgm:prSet/>
      <dgm:spPr/>
      <dgm:t>
        <a:bodyPr/>
        <a:lstStyle/>
        <a:p>
          <a:endParaRPr lang="en-US"/>
        </a:p>
      </dgm:t>
    </dgm:pt>
    <dgm:pt modelId="{9BC023E5-3375-4408-9916-ACDA8B420640}" type="sibTrans" cxnId="{F422ACF2-C44F-4654-9F53-363C4E1CB842}">
      <dgm:prSet/>
      <dgm:spPr/>
      <dgm:t>
        <a:bodyPr/>
        <a:lstStyle/>
        <a:p>
          <a:endParaRPr lang="en-US"/>
        </a:p>
      </dgm:t>
    </dgm:pt>
    <dgm:pt modelId="{BF9324B6-8EB5-4E95-A5AF-04FA18ED5DF8}">
      <dgm:prSet phldrT="[Text]" custT="1"/>
      <dgm:spPr>
        <a:solidFill>
          <a:schemeClr val="accent3"/>
        </a:solidFill>
      </dgm:spPr>
      <dgm:t>
        <a:bodyPr/>
        <a:lstStyle/>
        <a:p>
          <a:endParaRPr lang="en-US" sz="1000" dirty="0"/>
        </a:p>
        <a:p>
          <a:endParaRPr lang="en-US" sz="1000" dirty="0"/>
        </a:p>
        <a:p>
          <a:endParaRPr lang="en-US" sz="1000" dirty="0"/>
        </a:p>
        <a:p>
          <a:endParaRPr lang="en-US" sz="1000" dirty="0"/>
        </a:p>
        <a:p>
          <a:r>
            <a:rPr lang="en-US" sz="3200" b="1" dirty="0"/>
            <a:t>Options</a:t>
          </a:r>
        </a:p>
        <a:p>
          <a:r>
            <a:rPr lang="en-US" sz="3200" dirty="0"/>
            <a:t>What could you do?</a:t>
          </a:r>
        </a:p>
      </dgm:t>
    </dgm:pt>
    <dgm:pt modelId="{4FFDCDF3-E5EE-4CC8-865E-87BCC107D33C}" type="parTrans" cxnId="{78C28C9A-BDF7-44EC-8BE2-A287C9CA3BAF}">
      <dgm:prSet/>
      <dgm:spPr/>
      <dgm:t>
        <a:bodyPr/>
        <a:lstStyle/>
        <a:p>
          <a:endParaRPr lang="en-US"/>
        </a:p>
      </dgm:t>
    </dgm:pt>
    <dgm:pt modelId="{72FE2E7B-1D0B-4849-A366-CF879B6F2747}" type="sibTrans" cxnId="{78C28C9A-BDF7-44EC-8BE2-A287C9CA3BAF}">
      <dgm:prSet/>
      <dgm:spPr/>
      <dgm:t>
        <a:bodyPr/>
        <a:lstStyle/>
        <a:p>
          <a:endParaRPr lang="en-US"/>
        </a:p>
      </dgm:t>
    </dgm:pt>
    <dgm:pt modelId="{185720C0-5649-4766-A52A-A206598A183C}">
      <dgm:prSet phldrT="[Text]" custT="1"/>
      <dgm:spPr>
        <a:solidFill>
          <a:schemeClr val="tx2">
            <a:lumMod val="50000"/>
            <a:lumOff val="50000"/>
          </a:schemeClr>
        </a:solidFill>
      </dgm:spPr>
      <dgm:t>
        <a:bodyPr/>
        <a:lstStyle/>
        <a:p>
          <a:endParaRPr lang="en-US" sz="3200" dirty="0"/>
        </a:p>
        <a:p>
          <a:r>
            <a:rPr lang="en-US" sz="3200" b="1" dirty="0"/>
            <a:t>Will Do</a:t>
          </a:r>
        </a:p>
        <a:p>
          <a:r>
            <a:rPr lang="en-US" sz="3200" dirty="0"/>
            <a:t>What will you do?</a:t>
          </a:r>
        </a:p>
      </dgm:t>
    </dgm:pt>
    <dgm:pt modelId="{722CD7A7-C084-4EAC-B007-6F0A414D5828}" type="parTrans" cxnId="{AD545F04-6F8B-4D6D-98A6-6FD11744BA65}">
      <dgm:prSet/>
      <dgm:spPr/>
      <dgm:t>
        <a:bodyPr/>
        <a:lstStyle/>
        <a:p>
          <a:endParaRPr lang="en-US"/>
        </a:p>
      </dgm:t>
    </dgm:pt>
    <dgm:pt modelId="{BBC94E7D-FC8E-4097-A31C-3F072C7E2DCD}" type="sibTrans" cxnId="{AD545F04-6F8B-4D6D-98A6-6FD11744BA65}">
      <dgm:prSet/>
      <dgm:spPr/>
      <dgm:t>
        <a:bodyPr/>
        <a:lstStyle/>
        <a:p>
          <a:endParaRPr lang="en-US"/>
        </a:p>
      </dgm:t>
    </dgm:pt>
    <dgm:pt modelId="{E9FD4A91-3055-4527-A8C6-7AE8ACFA7E57}" type="pres">
      <dgm:prSet presAssocID="{3860062E-2C30-4B98-B22D-9EB5022B38F8}" presName="theList" presStyleCnt="0">
        <dgm:presLayoutVars>
          <dgm:dir/>
          <dgm:animLvl val="lvl"/>
          <dgm:resizeHandles val="exact"/>
        </dgm:presLayoutVars>
      </dgm:prSet>
      <dgm:spPr/>
    </dgm:pt>
    <dgm:pt modelId="{CE7ACE39-7D9C-4FE6-9811-098403B16C88}" type="pres">
      <dgm:prSet presAssocID="{6AB2D33A-4E4A-4C23-997E-AE402524559B}" presName="compNode" presStyleCnt="0"/>
      <dgm:spPr/>
    </dgm:pt>
    <dgm:pt modelId="{E6EC5156-EEEA-45AA-A399-DB314A11A536}" type="pres">
      <dgm:prSet presAssocID="{6AB2D33A-4E4A-4C23-997E-AE402524559B}" presName="aNode" presStyleLbl="bgShp" presStyleIdx="0" presStyleCnt="4"/>
      <dgm:spPr/>
    </dgm:pt>
    <dgm:pt modelId="{B40E4010-25D4-4488-9F73-3FDF79164FC2}" type="pres">
      <dgm:prSet presAssocID="{6AB2D33A-4E4A-4C23-997E-AE402524559B}" presName="textNode" presStyleLbl="bgShp" presStyleIdx="0" presStyleCnt="4"/>
      <dgm:spPr/>
    </dgm:pt>
    <dgm:pt modelId="{18C8139A-291A-4DE2-873D-B7683A5A636A}" type="pres">
      <dgm:prSet presAssocID="{6AB2D33A-4E4A-4C23-997E-AE402524559B}" presName="compChildNode" presStyleCnt="0"/>
      <dgm:spPr/>
    </dgm:pt>
    <dgm:pt modelId="{6AC9844D-6537-401D-8E5A-A1C26F481288}" type="pres">
      <dgm:prSet presAssocID="{6AB2D33A-4E4A-4C23-997E-AE402524559B}" presName="theInnerList" presStyleCnt="0"/>
      <dgm:spPr/>
    </dgm:pt>
    <dgm:pt modelId="{64AA3C84-15CC-4D22-AD1B-E7B511DD770A}" type="pres">
      <dgm:prSet presAssocID="{6AB2D33A-4E4A-4C23-997E-AE402524559B}" presName="aSpace" presStyleCnt="0"/>
      <dgm:spPr/>
    </dgm:pt>
    <dgm:pt modelId="{96435CC8-8474-40B5-B8B1-5A103852E6E2}" type="pres">
      <dgm:prSet presAssocID="{0EC0F58D-D815-487B-8684-945E5F7BA852}" presName="compNode" presStyleCnt="0"/>
      <dgm:spPr/>
    </dgm:pt>
    <dgm:pt modelId="{935F4910-A822-4117-8F29-AC404C6851EE}" type="pres">
      <dgm:prSet presAssocID="{0EC0F58D-D815-487B-8684-945E5F7BA852}" presName="aNode" presStyleLbl="bgShp" presStyleIdx="1" presStyleCnt="4"/>
      <dgm:spPr/>
    </dgm:pt>
    <dgm:pt modelId="{B6EAADDB-9368-4EAB-921F-02E266492834}" type="pres">
      <dgm:prSet presAssocID="{0EC0F58D-D815-487B-8684-945E5F7BA852}" presName="textNode" presStyleLbl="bgShp" presStyleIdx="1" presStyleCnt="4"/>
      <dgm:spPr/>
    </dgm:pt>
    <dgm:pt modelId="{EF8438DD-771E-44CB-8950-1EE045B4A480}" type="pres">
      <dgm:prSet presAssocID="{0EC0F58D-D815-487B-8684-945E5F7BA852}" presName="compChildNode" presStyleCnt="0"/>
      <dgm:spPr/>
    </dgm:pt>
    <dgm:pt modelId="{6DE198D4-5354-4F2C-A920-B24A37950E73}" type="pres">
      <dgm:prSet presAssocID="{0EC0F58D-D815-487B-8684-945E5F7BA852}" presName="theInnerList" presStyleCnt="0"/>
      <dgm:spPr/>
    </dgm:pt>
    <dgm:pt modelId="{58E8684B-E635-47D4-B34E-AFDA9F40FBC6}" type="pres">
      <dgm:prSet presAssocID="{0EC0F58D-D815-487B-8684-945E5F7BA852}" presName="aSpace" presStyleCnt="0"/>
      <dgm:spPr/>
    </dgm:pt>
    <dgm:pt modelId="{D16727A1-02E9-4C83-A614-FA3D65E98100}" type="pres">
      <dgm:prSet presAssocID="{BF9324B6-8EB5-4E95-A5AF-04FA18ED5DF8}" presName="compNode" presStyleCnt="0"/>
      <dgm:spPr/>
    </dgm:pt>
    <dgm:pt modelId="{AE1241BC-126E-4732-A46D-5EED1BD7BD62}" type="pres">
      <dgm:prSet presAssocID="{BF9324B6-8EB5-4E95-A5AF-04FA18ED5DF8}" presName="aNode" presStyleLbl="bgShp" presStyleIdx="2" presStyleCnt="4"/>
      <dgm:spPr/>
    </dgm:pt>
    <dgm:pt modelId="{F6F643AD-DB40-4FBF-8FD4-88473CB9B114}" type="pres">
      <dgm:prSet presAssocID="{BF9324B6-8EB5-4E95-A5AF-04FA18ED5DF8}" presName="textNode" presStyleLbl="bgShp" presStyleIdx="2" presStyleCnt="4"/>
      <dgm:spPr/>
    </dgm:pt>
    <dgm:pt modelId="{2B7E1193-5D41-4910-96CB-835C99F6AB9A}" type="pres">
      <dgm:prSet presAssocID="{BF9324B6-8EB5-4E95-A5AF-04FA18ED5DF8}" presName="compChildNode" presStyleCnt="0"/>
      <dgm:spPr/>
    </dgm:pt>
    <dgm:pt modelId="{DC063847-2C46-4422-8070-3CEF6A08B19C}" type="pres">
      <dgm:prSet presAssocID="{BF9324B6-8EB5-4E95-A5AF-04FA18ED5DF8}" presName="theInnerList" presStyleCnt="0"/>
      <dgm:spPr/>
    </dgm:pt>
    <dgm:pt modelId="{19E340F7-69AD-4A0C-91CA-F21294A27168}" type="pres">
      <dgm:prSet presAssocID="{BF9324B6-8EB5-4E95-A5AF-04FA18ED5DF8}" presName="aSpace" presStyleCnt="0"/>
      <dgm:spPr/>
    </dgm:pt>
    <dgm:pt modelId="{1FF15BD3-CED3-4A89-9B32-98F848B63782}" type="pres">
      <dgm:prSet presAssocID="{185720C0-5649-4766-A52A-A206598A183C}" presName="compNode" presStyleCnt="0"/>
      <dgm:spPr/>
    </dgm:pt>
    <dgm:pt modelId="{8173E787-7AFE-4E47-A31F-875162DA9415}" type="pres">
      <dgm:prSet presAssocID="{185720C0-5649-4766-A52A-A206598A183C}" presName="aNode" presStyleLbl="bgShp" presStyleIdx="3" presStyleCnt="4"/>
      <dgm:spPr/>
    </dgm:pt>
    <dgm:pt modelId="{F6576FF6-BAA8-419F-A025-6F9126596611}" type="pres">
      <dgm:prSet presAssocID="{185720C0-5649-4766-A52A-A206598A183C}" presName="textNode" presStyleLbl="bgShp" presStyleIdx="3" presStyleCnt="4"/>
      <dgm:spPr/>
    </dgm:pt>
    <dgm:pt modelId="{E60A3F7F-0E34-4A69-B18D-43A1E09E6D71}" type="pres">
      <dgm:prSet presAssocID="{185720C0-5649-4766-A52A-A206598A183C}" presName="compChildNode" presStyleCnt="0"/>
      <dgm:spPr/>
    </dgm:pt>
    <dgm:pt modelId="{696BBCFC-1CCC-4070-BD01-7039FB73050E}" type="pres">
      <dgm:prSet presAssocID="{185720C0-5649-4766-A52A-A206598A183C}" presName="theInnerList" presStyleCnt="0"/>
      <dgm:spPr/>
    </dgm:pt>
  </dgm:ptLst>
  <dgm:cxnLst>
    <dgm:cxn modelId="{AD545F04-6F8B-4D6D-98A6-6FD11744BA65}" srcId="{3860062E-2C30-4B98-B22D-9EB5022B38F8}" destId="{185720C0-5649-4766-A52A-A206598A183C}" srcOrd="3" destOrd="0" parTransId="{722CD7A7-C084-4EAC-B007-6F0A414D5828}" sibTransId="{BBC94E7D-FC8E-4097-A31C-3F072C7E2DCD}"/>
    <dgm:cxn modelId="{E5906910-FD48-4359-A1D8-A5B7334C23DB}" type="presOf" srcId="{185720C0-5649-4766-A52A-A206598A183C}" destId="{8173E787-7AFE-4E47-A31F-875162DA9415}" srcOrd="0" destOrd="0" presId="urn:microsoft.com/office/officeart/2005/8/layout/lProcess2"/>
    <dgm:cxn modelId="{8045AB13-7F4E-4B8F-89E0-E9F3E32A51AA}" srcId="{3860062E-2C30-4B98-B22D-9EB5022B38F8}" destId="{6AB2D33A-4E4A-4C23-997E-AE402524559B}" srcOrd="0" destOrd="0" parTransId="{1D318D9E-96EE-4656-BC96-FEF69E8CCD63}" sibTransId="{C2C3030C-6897-4151-979C-A757B19AD496}"/>
    <dgm:cxn modelId="{533C0C44-58B1-4338-8B92-742A00543827}" type="presOf" srcId="{6AB2D33A-4E4A-4C23-997E-AE402524559B}" destId="{B40E4010-25D4-4488-9F73-3FDF79164FC2}" srcOrd="1" destOrd="0" presId="urn:microsoft.com/office/officeart/2005/8/layout/lProcess2"/>
    <dgm:cxn modelId="{9A7D3D72-D941-41E0-B74A-D88CBEE6FFFF}" type="presOf" srcId="{BF9324B6-8EB5-4E95-A5AF-04FA18ED5DF8}" destId="{AE1241BC-126E-4732-A46D-5EED1BD7BD62}" srcOrd="0" destOrd="0" presId="urn:microsoft.com/office/officeart/2005/8/layout/lProcess2"/>
    <dgm:cxn modelId="{51ECD579-F79A-46C5-A607-6FF44BC1058A}" type="presOf" srcId="{3860062E-2C30-4B98-B22D-9EB5022B38F8}" destId="{E9FD4A91-3055-4527-A8C6-7AE8ACFA7E57}" srcOrd="0" destOrd="0" presId="urn:microsoft.com/office/officeart/2005/8/layout/lProcess2"/>
    <dgm:cxn modelId="{26E5CB7E-FD04-4569-9E18-6C33E234CB57}" type="presOf" srcId="{0EC0F58D-D815-487B-8684-945E5F7BA852}" destId="{B6EAADDB-9368-4EAB-921F-02E266492834}" srcOrd="1" destOrd="0" presId="urn:microsoft.com/office/officeart/2005/8/layout/lProcess2"/>
    <dgm:cxn modelId="{94D19D85-9B89-4BEF-85A0-1DB7E0C5E7A1}" type="presOf" srcId="{185720C0-5649-4766-A52A-A206598A183C}" destId="{F6576FF6-BAA8-419F-A025-6F9126596611}" srcOrd="1" destOrd="0" presId="urn:microsoft.com/office/officeart/2005/8/layout/lProcess2"/>
    <dgm:cxn modelId="{78C28C9A-BDF7-44EC-8BE2-A287C9CA3BAF}" srcId="{3860062E-2C30-4B98-B22D-9EB5022B38F8}" destId="{BF9324B6-8EB5-4E95-A5AF-04FA18ED5DF8}" srcOrd="2" destOrd="0" parTransId="{4FFDCDF3-E5EE-4CC8-865E-87BCC107D33C}" sibTransId="{72FE2E7B-1D0B-4849-A366-CF879B6F2747}"/>
    <dgm:cxn modelId="{C8F89DA4-D774-4E36-8C81-4622044AC050}" type="presOf" srcId="{0EC0F58D-D815-487B-8684-945E5F7BA852}" destId="{935F4910-A822-4117-8F29-AC404C6851EE}" srcOrd="0" destOrd="0" presId="urn:microsoft.com/office/officeart/2005/8/layout/lProcess2"/>
    <dgm:cxn modelId="{F422ACF2-C44F-4654-9F53-363C4E1CB842}" srcId="{3860062E-2C30-4B98-B22D-9EB5022B38F8}" destId="{0EC0F58D-D815-487B-8684-945E5F7BA852}" srcOrd="1" destOrd="0" parTransId="{D60B92BC-3243-4204-86B6-18810E5FC79F}" sibTransId="{9BC023E5-3375-4408-9916-ACDA8B420640}"/>
    <dgm:cxn modelId="{EB5401F5-0929-4D22-881F-28DFA3797F35}" type="presOf" srcId="{6AB2D33A-4E4A-4C23-997E-AE402524559B}" destId="{E6EC5156-EEEA-45AA-A399-DB314A11A536}" srcOrd="0" destOrd="0" presId="urn:microsoft.com/office/officeart/2005/8/layout/lProcess2"/>
    <dgm:cxn modelId="{D77B91FD-8DDE-47FF-A724-A45FFC4B3933}" type="presOf" srcId="{BF9324B6-8EB5-4E95-A5AF-04FA18ED5DF8}" destId="{F6F643AD-DB40-4FBF-8FD4-88473CB9B114}" srcOrd="1" destOrd="0" presId="urn:microsoft.com/office/officeart/2005/8/layout/lProcess2"/>
    <dgm:cxn modelId="{524F9853-2C91-4776-9D4C-9089E893EAD1}" type="presParOf" srcId="{E9FD4A91-3055-4527-A8C6-7AE8ACFA7E57}" destId="{CE7ACE39-7D9C-4FE6-9811-098403B16C88}" srcOrd="0" destOrd="0" presId="urn:microsoft.com/office/officeart/2005/8/layout/lProcess2"/>
    <dgm:cxn modelId="{D8B4514C-7571-43AC-A8A6-CC56CA7497E5}" type="presParOf" srcId="{CE7ACE39-7D9C-4FE6-9811-098403B16C88}" destId="{E6EC5156-EEEA-45AA-A399-DB314A11A536}" srcOrd="0" destOrd="0" presId="urn:microsoft.com/office/officeart/2005/8/layout/lProcess2"/>
    <dgm:cxn modelId="{F5A75077-7BDF-4E28-90C6-F187A4A405C6}" type="presParOf" srcId="{CE7ACE39-7D9C-4FE6-9811-098403B16C88}" destId="{B40E4010-25D4-4488-9F73-3FDF79164FC2}" srcOrd="1" destOrd="0" presId="urn:microsoft.com/office/officeart/2005/8/layout/lProcess2"/>
    <dgm:cxn modelId="{9BDA809E-5DED-4D01-AEDE-BD1A2703CCD9}" type="presParOf" srcId="{CE7ACE39-7D9C-4FE6-9811-098403B16C88}" destId="{18C8139A-291A-4DE2-873D-B7683A5A636A}" srcOrd="2" destOrd="0" presId="urn:microsoft.com/office/officeart/2005/8/layout/lProcess2"/>
    <dgm:cxn modelId="{CE033CE5-4B27-475E-8F43-752B2A2AE662}" type="presParOf" srcId="{18C8139A-291A-4DE2-873D-B7683A5A636A}" destId="{6AC9844D-6537-401D-8E5A-A1C26F481288}" srcOrd="0" destOrd="0" presId="urn:microsoft.com/office/officeart/2005/8/layout/lProcess2"/>
    <dgm:cxn modelId="{09A26AFF-8389-4AA9-9AAF-C65AA3FE9576}" type="presParOf" srcId="{E9FD4A91-3055-4527-A8C6-7AE8ACFA7E57}" destId="{64AA3C84-15CC-4D22-AD1B-E7B511DD770A}" srcOrd="1" destOrd="0" presId="urn:microsoft.com/office/officeart/2005/8/layout/lProcess2"/>
    <dgm:cxn modelId="{BC82B4AD-4CF6-401E-873E-3A9CFAF97E7C}" type="presParOf" srcId="{E9FD4A91-3055-4527-A8C6-7AE8ACFA7E57}" destId="{96435CC8-8474-40B5-B8B1-5A103852E6E2}" srcOrd="2" destOrd="0" presId="urn:microsoft.com/office/officeart/2005/8/layout/lProcess2"/>
    <dgm:cxn modelId="{0E11D38D-5A9B-4890-97AB-ACAC89B8F462}" type="presParOf" srcId="{96435CC8-8474-40B5-B8B1-5A103852E6E2}" destId="{935F4910-A822-4117-8F29-AC404C6851EE}" srcOrd="0" destOrd="0" presId="urn:microsoft.com/office/officeart/2005/8/layout/lProcess2"/>
    <dgm:cxn modelId="{DCFBDF57-1C39-49D2-BABA-04560DDB17F0}" type="presParOf" srcId="{96435CC8-8474-40B5-B8B1-5A103852E6E2}" destId="{B6EAADDB-9368-4EAB-921F-02E266492834}" srcOrd="1" destOrd="0" presId="urn:microsoft.com/office/officeart/2005/8/layout/lProcess2"/>
    <dgm:cxn modelId="{F1644A33-5B84-4D2F-9896-E3C01B0B6374}" type="presParOf" srcId="{96435CC8-8474-40B5-B8B1-5A103852E6E2}" destId="{EF8438DD-771E-44CB-8950-1EE045B4A480}" srcOrd="2" destOrd="0" presId="urn:microsoft.com/office/officeart/2005/8/layout/lProcess2"/>
    <dgm:cxn modelId="{31F2A1D0-11BA-4D37-8EEF-6DAB478EAB0B}" type="presParOf" srcId="{EF8438DD-771E-44CB-8950-1EE045B4A480}" destId="{6DE198D4-5354-4F2C-A920-B24A37950E73}" srcOrd="0" destOrd="0" presId="urn:microsoft.com/office/officeart/2005/8/layout/lProcess2"/>
    <dgm:cxn modelId="{56DFE865-30C5-4425-864F-6349D865D990}" type="presParOf" srcId="{E9FD4A91-3055-4527-A8C6-7AE8ACFA7E57}" destId="{58E8684B-E635-47D4-B34E-AFDA9F40FBC6}" srcOrd="3" destOrd="0" presId="urn:microsoft.com/office/officeart/2005/8/layout/lProcess2"/>
    <dgm:cxn modelId="{38A8C53C-081F-469C-806E-8DDDEFC45530}" type="presParOf" srcId="{E9FD4A91-3055-4527-A8C6-7AE8ACFA7E57}" destId="{D16727A1-02E9-4C83-A614-FA3D65E98100}" srcOrd="4" destOrd="0" presId="urn:microsoft.com/office/officeart/2005/8/layout/lProcess2"/>
    <dgm:cxn modelId="{8C482161-CB16-4E85-BC81-9514508B71B0}" type="presParOf" srcId="{D16727A1-02E9-4C83-A614-FA3D65E98100}" destId="{AE1241BC-126E-4732-A46D-5EED1BD7BD62}" srcOrd="0" destOrd="0" presId="urn:microsoft.com/office/officeart/2005/8/layout/lProcess2"/>
    <dgm:cxn modelId="{AE9642F7-F682-4843-891B-380A5D3EC4B9}" type="presParOf" srcId="{D16727A1-02E9-4C83-A614-FA3D65E98100}" destId="{F6F643AD-DB40-4FBF-8FD4-88473CB9B114}" srcOrd="1" destOrd="0" presId="urn:microsoft.com/office/officeart/2005/8/layout/lProcess2"/>
    <dgm:cxn modelId="{49661E46-3643-41F2-A05A-E143F1C70913}" type="presParOf" srcId="{D16727A1-02E9-4C83-A614-FA3D65E98100}" destId="{2B7E1193-5D41-4910-96CB-835C99F6AB9A}" srcOrd="2" destOrd="0" presId="urn:microsoft.com/office/officeart/2005/8/layout/lProcess2"/>
    <dgm:cxn modelId="{B202AFBD-85D0-48CA-B1A1-381EB00AF512}" type="presParOf" srcId="{2B7E1193-5D41-4910-96CB-835C99F6AB9A}" destId="{DC063847-2C46-4422-8070-3CEF6A08B19C}" srcOrd="0" destOrd="0" presId="urn:microsoft.com/office/officeart/2005/8/layout/lProcess2"/>
    <dgm:cxn modelId="{A59BD348-D860-49AE-A2D7-B8C9C0FEA679}" type="presParOf" srcId="{E9FD4A91-3055-4527-A8C6-7AE8ACFA7E57}" destId="{19E340F7-69AD-4A0C-91CA-F21294A27168}" srcOrd="5" destOrd="0" presId="urn:microsoft.com/office/officeart/2005/8/layout/lProcess2"/>
    <dgm:cxn modelId="{DCA3230B-72F8-407C-9E51-72F54D0E12DA}" type="presParOf" srcId="{E9FD4A91-3055-4527-A8C6-7AE8ACFA7E57}" destId="{1FF15BD3-CED3-4A89-9B32-98F848B63782}" srcOrd="6" destOrd="0" presId="urn:microsoft.com/office/officeart/2005/8/layout/lProcess2"/>
    <dgm:cxn modelId="{B1328643-5BD6-432E-A8BA-EDB8B6E20B5C}" type="presParOf" srcId="{1FF15BD3-CED3-4A89-9B32-98F848B63782}" destId="{8173E787-7AFE-4E47-A31F-875162DA9415}" srcOrd="0" destOrd="0" presId="urn:microsoft.com/office/officeart/2005/8/layout/lProcess2"/>
    <dgm:cxn modelId="{59CBC9A8-01E1-4657-AD6E-4B16CDE0253C}" type="presParOf" srcId="{1FF15BD3-CED3-4A89-9B32-98F848B63782}" destId="{F6576FF6-BAA8-419F-A025-6F9126596611}" srcOrd="1" destOrd="0" presId="urn:microsoft.com/office/officeart/2005/8/layout/lProcess2"/>
    <dgm:cxn modelId="{0272A215-AEC3-43BE-87AF-329C799944DB}" type="presParOf" srcId="{1FF15BD3-CED3-4A89-9B32-98F848B63782}" destId="{E60A3F7F-0E34-4A69-B18D-43A1E09E6D71}" srcOrd="2" destOrd="0" presId="urn:microsoft.com/office/officeart/2005/8/layout/lProcess2"/>
    <dgm:cxn modelId="{9E77F5B1-13FB-4180-933D-98598432603B}" type="presParOf" srcId="{E60A3F7F-0E34-4A69-B18D-43A1E09E6D71}" destId="{696BBCFC-1CCC-4070-BD01-7039FB73050E}"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D8C84E-85A8-48F8-870C-8A80E4A58B7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2F0EA35-0040-4E95-8349-90C1F9D90F57}">
      <dgm:prSet/>
      <dgm:spPr/>
      <dgm:t>
        <a:bodyPr/>
        <a:lstStyle/>
        <a:p>
          <a:r>
            <a:rPr lang="en-US" dirty="0"/>
            <a:t>Try on their point of view</a:t>
          </a:r>
        </a:p>
      </dgm:t>
    </dgm:pt>
    <dgm:pt modelId="{CB9A20F8-DC1A-460F-A02B-25F73FB07059}" type="parTrans" cxnId="{395425AD-243B-4809-AA76-B2B000E1AEF7}">
      <dgm:prSet/>
      <dgm:spPr/>
      <dgm:t>
        <a:bodyPr/>
        <a:lstStyle/>
        <a:p>
          <a:endParaRPr lang="en-US"/>
        </a:p>
      </dgm:t>
    </dgm:pt>
    <dgm:pt modelId="{46C81BFD-B133-4F64-893A-5973355C25DA}" type="sibTrans" cxnId="{395425AD-243B-4809-AA76-B2B000E1AEF7}">
      <dgm:prSet/>
      <dgm:spPr/>
      <dgm:t>
        <a:bodyPr/>
        <a:lstStyle/>
        <a:p>
          <a:endParaRPr lang="en-US"/>
        </a:p>
      </dgm:t>
    </dgm:pt>
    <dgm:pt modelId="{5419C295-F977-4E72-A6A1-A7A12207331A}">
      <dgm:prSet/>
      <dgm:spPr/>
      <dgm:t>
        <a:bodyPr/>
        <a:lstStyle/>
        <a:p>
          <a:r>
            <a:rPr lang="en-US" dirty="0"/>
            <a:t>Invent win-win agreements</a:t>
          </a:r>
        </a:p>
      </dgm:t>
    </dgm:pt>
    <dgm:pt modelId="{013DC89A-B866-4D6B-BC32-209B4A76DF83}" type="parTrans" cxnId="{1F5D05CA-F3D0-4BF5-9690-8E9951A52698}">
      <dgm:prSet/>
      <dgm:spPr/>
      <dgm:t>
        <a:bodyPr/>
        <a:lstStyle/>
        <a:p>
          <a:endParaRPr lang="en-US"/>
        </a:p>
      </dgm:t>
    </dgm:pt>
    <dgm:pt modelId="{CEDE8C6E-518F-44C5-A6A5-1780730C29F3}" type="sibTrans" cxnId="{1F5D05CA-F3D0-4BF5-9690-8E9951A52698}">
      <dgm:prSet/>
      <dgm:spPr/>
      <dgm:t>
        <a:bodyPr/>
        <a:lstStyle/>
        <a:p>
          <a:endParaRPr lang="en-US"/>
        </a:p>
      </dgm:t>
    </dgm:pt>
    <dgm:pt modelId="{85F57297-A2FA-424E-836C-CE3A9D2F2434}">
      <dgm:prSet/>
      <dgm:spPr/>
      <dgm:t>
        <a:bodyPr/>
        <a:lstStyle/>
        <a:p>
          <a:r>
            <a:rPr lang="en-US" dirty="0"/>
            <a:t>Insist on using objective criteria</a:t>
          </a:r>
        </a:p>
      </dgm:t>
    </dgm:pt>
    <dgm:pt modelId="{FE21EAA4-3B19-45C8-9B97-ED4B04C2574D}" type="parTrans" cxnId="{FB143126-A79C-4BAF-8FBD-75B8D7B3AE8F}">
      <dgm:prSet/>
      <dgm:spPr/>
      <dgm:t>
        <a:bodyPr/>
        <a:lstStyle/>
        <a:p>
          <a:endParaRPr lang="en-US"/>
        </a:p>
      </dgm:t>
    </dgm:pt>
    <dgm:pt modelId="{A4B0B892-8205-4398-821A-56E20E7B8B38}" type="sibTrans" cxnId="{FB143126-A79C-4BAF-8FBD-75B8D7B3AE8F}">
      <dgm:prSet/>
      <dgm:spPr/>
      <dgm:t>
        <a:bodyPr/>
        <a:lstStyle/>
        <a:p>
          <a:endParaRPr lang="en-US"/>
        </a:p>
      </dgm:t>
    </dgm:pt>
    <dgm:pt modelId="{C3DDCF22-7042-43B5-8E63-CCD4003A3CE1}" type="pres">
      <dgm:prSet presAssocID="{F0D8C84E-85A8-48F8-870C-8A80E4A58B73}" presName="root" presStyleCnt="0">
        <dgm:presLayoutVars>
          <dgm:dir/>
          <dgm:resizeHandles val="exact"/>
        </dgm:presLayoutVars>
      </dgm:prSet>
      <dgm:spPr/>
    </dgm:pt>
    <dgm:pt modelId="{23AD5F99-EF27-4DB4-81A6-3F92D1ED0C8B}" type="pres">
      <dgm:prSet presAssocID="{92F0EA35-0040-4E95-8349-90C1F9D90F57}" presName="compNode" presStyleCnt="0"/>
      <dgm:spPr/>
    </dgm:pt>
    <dgm:pt modelId="{02008646-65E6-4220-BAA6-4C536B4CB516}" type="pres">
      <dgm:prSet presAssocID="{92F0EA35-0040-4E95-8349-90C1F9D90F57}" presName="bgRect" presStyleLbl="bgShp" presStyleIdx="0" presStyleCnt="3"/>
      <dgm:spPr/>
    </dgm:pt>
    <dgm:pt modelId="{8244842C-DF13-4EEE-85C1-8A3DF7EED877}" type="pres">
      <dgm:prSet presAssocID="{92F0EA35-0040-4E95-8349-90C1F9D90F5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9B8830DB-6382-4189-A595-7D4E555BDA30}" type="pres">
      <dgm:prSet presAssocID="{92F0EA35-0040-4E95-8349-90C1F9D90F57}" presName="spaceRect" presStyleCnt="0"/>
      <dgm:spPr/>
    </dgm:pt>
    <dgm:pt modelId="{84205BCB-10CB-4ECF-BB49-89FAB954A3C1}" type="pres">
      <dgm:prSet presAssocID="{92F0EA35-0040-4E95-8349-90C1F9D90F57}" presName="parTx" presStyleLbl="revTx" presStyleIdx="0" presStyleCnt="3">
        <dgm:presLayoutVars>
          <dgm:chMax val="0"/>
          <dgm:chPref val="0"/>
        </dgm:presLayoutVars>
      </dgm:prSet>
      <dgm:spPr/>
    </dgm:pt>
    <dgm:pt modelId="{00038314-DDF8-4D55-8475-2D8BD992561D}" type="pres">
      <dgm:prSet presAssocID="{46C81BFD-B133-4F64-893A-5973355C25DA}" presName="sibTrans" presStyleCnt="0"/>
      <dgm:spPr/>
    </dgm:pt>
    <dgm:pt modelId="{33D6FEBD-A5D0-4019-9292-54ABBCE0DFDC}" type="pres">
      <dgm:prSet presAssocID="{5419C295-F977-4E72-A6A1-A7A12207331A}" presName="compNode" presStyleCnt="0"/>
      <dgm:spPr/>
    </dgm:pt>
    <dgm:pt modelId="{0923D78E-B53D-4D2B-9897-6316A1D44444}" type="pres">
      <dgm:prSet presAssocID="{5419C295-F977-4E72-A6A1-A7A12207331A}" presName="bgRect" presStyleLbl="bgShp" presStyleIdx="1" presStyleCnt="3"/>
      <dgm:spPr/>
    </dgm:pt>
    <dgm:pt modelId="{764937F0-0DB0-488E-8B43-B213B4374A20}" type="pres">
      <dgm:prSet presAssocID="{5419C295-F977-4E72-A6A1-A7A12207331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022D4D68-CF3A-4E4B-9764-520D179A1AD3}" type="pres">
      <dgm:prSet presAssocID="{5419C295-F977-4E72-A6A1-A7A12207331A}" presName="spaceRect" presStyleCnt="0"/>
      <dgm:spPr/>
    </dgm:pt>
    <dgm:pt modelId="{58344959-A437-4E14-BB62-8E71E418FD0C}" type="pres">
      <dgm:prSet presAssocID="{5419C295-F977-4E72-A6A1-A7A12207331A}" presName="parTx" presStyleLbl="revTx" presStyleIdx="1" presStyleCnt="3">
        <dgm:presLayoutVars>
          <dgm:chMax val="0"/>
          <dgm:chPref val="0"/>
        </dgm:presLayoutVars>
      </dgm:prSet>
      <dgm:spPr/>
    </dgm:pt>
    <dgm:pt modelId="{301453E2-3C97-4D63-A578-8D765EA05C03}" type="pres">
      <dgm:prSet presAssocID="{CEDE8C6E-518F-44C5-A6A5-1780730C29F3}" presName="sibTrans" presStyleCnt="0"/>
      <dgm:spPr/>
    </dgm:pt>
    <dgm:pt modelId="{3FD07564-8405-40EE-8C6F-5D674C3D3EC4}" type="pres">
      <dgm:prSet presAssocID="{85F57297-A2FA-424E-836C-CE3A9D2F2434}" presName="compNode" presStyleCnt="0"/>
      <dgm:spPr/>
    </dgm:pt>
    <dgm:pt modelId="{A9FF18B3-A726-4A2C-A918-A2554BDD5F64}" type="pres">
      <dgm:prSet presAssocID="{85F57297-A2FA-424E-836C-CE3A9D2F2434}" presName="bgRect" presStyleLbl="bgShp" presStyleIdx="2" presStyleCnt="3"/>
      <dgm:spPr/>
    </dgm:pt>
    <dgm:pt modelId="{28AF1DBD-7AD4-4202-9F33-B12F48E97DD0}" type="pres">
      <dgm:prSet presAssocID="{85F57297-A2FA-424E-836C-CE3A9D2F243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5D623695-B64E-4683-808C-4479CD9102AE}" type="pres">
      <dgm:prSet presAssocID="{85F57297-A2FA-424E-836C-CE3A9D2F2434}" presName="spaceRect" presStyleCnt="0"/>
      <dgm:spPr/>
    </dgm:pt>
    <dgm:pt modelId="{AEAD918F-D685-42B5-90EC-4237B1EE8B94}" type="pres">
      <dgm:prSet presAssocID="{85F57297-A2FA-424E-836C-CE3A9D2F2434}" presName="parTx" presStyleLbl="revTx" presStyleIdx="2" presStyleCnt="3">
        <dgm:presLayoutVars>
          <dgm:chMax val="0"/>
          <dgm:chPref val="0"/>
        </dgm:presLayoutVars>
      </dgm:prSet>
      <dgm:spPr/>
    </dgm:pt>
  </dgm:ptLst>
  <dgm:cxnLst>
    <dgm:cxn modelId="{FB143126-A79C-4BAF-8FBD-75B8D7B3AE8F}" srcId="{F0D8C84E-85A8-48F8-870C-8A80E4A58B73}" destId="{85F57297-A2FA-424E-836C-CE3A9D2F2434}" srcOrd="2" destOrd="0" parTransId="{FE21EAA4-3B19-45C8-9B97-ED4B04C2574D}" sibTransId="{A4B0B892-8205-4398-821A-56E20E7B8B38}"/>
    <dgm:cxn modelId="{F9087648-987A-4002-BAAE-CF3952F4235A}" type="presOf" srcId="{85F57297-A2FA-424E-836C-CE3A9D2F2434}" destId="{AEAD918F-D685-42B5-90EC-4237B1EE8B94}" srcOrd="0" destOrd="0" presId="urn:microsoft.com/office/officeart/2018/2/layout/IconVerticalSolidList"/>
    <dgm:cxn modelId="{8826C748-D274-41EA-A89B-182E15D506E7}" type="presOf" srcId="{92F0EA35-0040-4E95-8349-90C1F9D90F57}" destId="{84205BCB-10CB-4ECF-BB49-89FAB954A3C1}" srcOrd="0" destOrd="0" presId="urn:microsoft.com/office/officeart/2018/2/layout/IconVerticalSolidList"/>
    <dgm:cxn modelId="{518DD453-98E9-436C-8CE6-B726E43BDAD9}" type="presOf" srcId="{5419C295-F977-4E72-A6A1-A7A12207331A}" destId="{58344959-A437-4E14-BB62-8E71E418FD0C}" srcOrd="0" destOrd="0" presId="urn:microsoft.com/office/officeart/2018/2/layout/IconVerticalSolidList"/>
    <dgm:cxn modelId="{932180A2-E60B-4921-AD63-A29D7238EAF6}" type="presOf" srcId="{F0D8C84E-85A8-48F8-870C-8A80E4A58B73}" destId="{C3DDCF22-7042-43B5-8E63-CCD4003A3CE1}" srcOrd="0" destOrd="0" presId="urn:microsoft.com/office/officeart/2018/2/layout/IconVerticalSolidList"/>
    <dgm:cxn modelId="{395425AD-243B-4809-AA76-B2B000E1AEF7}" srcId="{F0D8C84E-85A8-48F8-870C-8A80E4A58B73}" destId="{92F0EA35-0040-4E95-8349-90C1F9D90F57}" srcOrd="0" destOrd="0" parTransId="{CB9A20F8-DC1A-460F-A02B-25F73FB07059}" sibTransId="{46C81BFD-B133-4F64-893A-5973355C25DA}"/>
    <dgm:cxn modelId="{1F5D05CA-F3D0-4BF5-9690-8E9951A52698}" srcId="{F0D8C84E-85A8-48F8-870C-8A80E4A58B73}" destId="{5419C295-F977-4E72-A6A1-A7A12207331A}" srcOrd="1" destOrd="0" parTransId="{013DC89A-B866-4D6B-BC32-209B4A76DF83}" sibTransId="{CEDE8C6E-518F-44C5-A6A5-1780730C29F3}"/>
    <dgm:cxn modelId="{E23928C2-50B9-4039-A2CA-0D1A2AB95679}" type="presParOf" srcId="{C3DDCF22-7042-43B5-8E63-CCD4003A3CE1}" destId="{23AD5F99-EF27-4DB4-81A6-3F92D1ED0C8B}" srcOrd="0" destOrd="0" presId="urn:microsoft.com/office/officeart/2018/2/layout/IconVerticalSolidList"/>
    <dgm:cxn modelId="{8DBBC11E-CBF6-4444-82F0-589E4AE62C24}" type="presParOf" srcId="{23AD5F99-EF27-4DB4-81A6-3F92D1ED0C8B}" destId="{02008646-65E6-4220-BAA6-4C536B4CB516}" srcOrd="0" destOrd="0" presId="urn:microsoft.com/office/officeart/2018/2/layout/IconVerticalSolidList"/>
    <dgm:cxn modelId="{8E819708-7E5B-4373-BA1D-BE4152CC8C75}" type="presParOf" srcId="{23AD5F99-EF27-4DB4-81A6-3F92D1ED0C8B}" destId="{8244842C-DF13-4EEE-85C1-8A3DF7EED877}" srcOrd="1" destOrd="0" presId="urn:microsoft.com/office/officeart/2018/2/layout/IconVerticalSolidList"/>
    <dgm:cxn modelId="{419A9284-E080-46EF-A371-26E234A23BC9}" type="presParOf" srcId="{23AD5F99-EF27-4DB4-81A6-3F92D1ED0C8B}" destId="{9B8830DB-6382-4189-A595-7D4E555BDA30}" srcOrd="2" destOrd="0" presId="urn:microsoft.com/office/officeart/2018/2/layout/IconVerticalSolidList"/>
    <dgm:cxn modelId="{738DD6A2-F106-43C0-BEA5-E5F04B558313}" type="presParOf" srcId="{23AD5F99-EF27-4DB4-81A6-3F92D1ED0C8B}" destId="{84205BCB-10CB-4ECF-BB49-89FAB954A3C1}" srcOrd="3" destOrd="0" presId="urn:microsoft.com/office/officeart/2018/2/layout/IconVerticalSolidList"/>
    <dgm:cxn modelId="{EE849F9A-D8E0-4A25-9F74-19131ECDF6CA}" type="presParOf" srcId="{C3DDCF22-7042-43B5-8E63-CCD4003A3CE1}" destId="{00038314-DDF8-4D55-8475-2D8BD992561D}" srcOrd="1" destOrd="0" presId="urn:microsoft.com/office/officeart/2018/2/layout/IconVerticalSolidList"/>
    <dgm:cxn modelId="{63CAA972-F207-4B8E-BFCA-9C6BC63CC227}" type="presParOf" srcId="{C3DDCF22-7042-43B5-8E63-CCD4003A3CE1}" destId="{33D6FEBD-A5D0-4019-9292-54ABBCE0DFDC}" srcOrd="2" destOrd="0" presId="urn:microsoft.com/office/officeart/2018/2/layout/IconVerticalSolidList"/>
    <dgm:cxn modelId="{8300F39D-C51B-48E3-894F-5D6FCFFA33CD}" type="presParOf" srcId="{33D6FEBD-A5D0-4019-9292-54ABBCE0DFDC}" destId="{0923D78E-B53D-4D2B-9897-6316A1D44444}" srcOrd="0" destOrd="0" presId="urn:microsoft.com/office/officeart/2018/2/layout/IconVerticalSolidList"/>
    <dgm:cxn modelId="{6E8C1613-6568-4E67-8ED8-17485559D23A}" type="presParOf" srcId="{33D6FEBD-A5D0-4019-9292-54ABBCE0DFDC}" destId="{764937F0-0DB0-488E-8B43-B213B4374A20}" srcOrd="1" destOrd="0" presId="urn:microsoft.com/office/officeart/2018/2/layout/IconVerticalSolidList"/>
    <dgm:cxn modelId="{08A0A535-A509-48A5-AD97-45825CC8D37D}" type="presParOf" srcId="{33D6FEBD-A5D0-4019-9292-54ABBCE0DFDC}" destId="{022D4D68-CF3A-4E4B-9764-520D179A1AD3}" srcOrd="2" destOrd="0" presId="urn:microsoft.com/office/officeart/2018/2/layout/IconVerticalSolidList"/>
    <dgm:cxn modelId="{23E23C70-509B-41D2-B66A-ABE59B64D149}" type="presParOf" srcId="{33D6FEBD-A5D0-4019-9292-54ABBCE0DFDC}" destId="{58344959-A437-4E14-BB62-8E71E418FD0C}" srcOrd="3" destOrd="0" presId="urn:microsoft.com/office/officeart/2018/2/layout/IconVerticalSolidList"/>
    <dgm:cxn modelId="{66A06748-FAE8-4008-8EEB-A100B6C59A66}" type="presParOf" srcId="{C3DDCF22-7042-43B5-8E63-CCD4003A3CE1}" destId="{301453E2-3C97-4D63-A578-8D765EA05C03}" srcOrd="3" destOrd="0" presId="urn:microsoft.com/office/officeart/2018/2/layout/IconVerticalSolidList"/>
    <dgm:cxn modelId="{C05BF2BB-6423-46FF-AD07-BD0081501EF9}" type="presParOf" srcId="{C3DDCF22-7042-43B5-8E63-CCD4003A3CE1}" destId="{3FD07564-8405-40EE-8C6F-5D674C3D3EC4}" srcOrd="4" destOrd="0" presId="urn:microsoft.com/office/officeart/2018/2/layout/IconVerticalSolidList"/>
    <dgm:cxn modelId="{705ACE75-B172-4BFF-AD6D-9E9A6E4D2CDB}" type="presParOf" srcId="{3FD07564-8405-40EE-8C6F-5D674C3D3EC4}" destId="{A9FF18B3-A726-4A2C-A918-A2554BDD5F64}" srcOrd="0" destOrd="0" presId="urn:microsoft.com/office/officeart/2018/2/layout/IconVerticalSolidList"/>
    <dgm:cxn modelId="{64A02671-0EF1-45F7-A391-0571013CF0E6}" type="presParOf" srcId="{3FD07564-8405-40EE-8C6F-5D674C3D3EC4}" destId="{28AF1DBD-7AD4-4202-9F33-B12F48E97DD0}" srcOrd="1" destOrd="0" presId="urn:microsoft.com/office/officeart/2018/2/layout/IconVerticalSolidList"/>
    <dgm:cxn modelId="{9552CFD2-719F-4CCF-B0F7-466594476743}" type="presParOf" srcId="{3FD07564-8405-40EE-8C6F-5D674C3D3EC4}" destId="{5D623695-B64E-4683-808C-4479CD9102AE}" srcOrd="2" destOrd="0" presId="urn:microsoft.com/office/officeart/2018/2/layout/IconVerticalSolidList"/>
    <dgm:cxn modelId="{8B80EF54-5D8F-4342-806F-8A22F69987EC}" type="presParOf" srcId="{3FD07564-8405-40EE-8C6F-5D674C3D3EC4}" destId="{AEAD918F-D685-42B5-90EC-4237B1EE8B9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98E47E-41DD-4533-A70E-ECDB78D5A305}"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C50D2E1E-76BE-4FB3-86D6-F6027272D996}">
      <dgm:prSet/>
      <dgm:spPr/>
      <dgm:t>
        <a:bodyPr/>
        <a:lstStyle/>
        <a:p>
          <a:r>
            <a:rPr lang="en-US"/>
            <a:t>Separate the person from the issue</a:t>
          </a:r>
        </a:p>
      </dgm:t>
    </dgm:pt>
    <dgm:pt modelId="{C3F79F45-E3E0-4A59-BD77-EAA5C7B9A0F9}" type="parTrans" cxnId="{CF43D295-2821-44D6-89A1-D116F1F2C022}">
      <dgm:prSet/>
      <dgm:spPr/>
      <dgm:t>
        <a:bodyPr/>
        <a:lstStyle/>
        <a:p>
          <a:endParaRPr lang="en-US"/>
        </a:p>
      </dgm:t>
    </dgm:pt>
    <dgm:pt modelId="{9BA85576-79FA-4F88-974D-02E4E9462373}" type="sibTrans" cxnId="{CF43D295-2821-44D6-89A1-D116F1F2C022}">
      <dgm:prSet phldrT="1" phldr="0"/>
      <dgm:spPr/>
      <dgm:t>
        <a:bodyPr/>
        <a:lstStyle/>
        <a:p>
          <a:r>
            <a:rPr lang="en-US"/>
            <a:t>1</a:t>
          </a:r>
        </a:p>
      </dgm:t>
    </dgm:pt>
    <dgm:pt modelId="{4179148F-04B7-4B24-87D8-F5A41FADDF9A}">
      <dgm:prSet/>
      <dgm:spPr/>
      <dgm:t>
        <a:bodyPr/>
        <a:lstStyle/>
        <a:p>
          <a:r>
            <a:rPr lang="en-US"/>
            <a:t>Negotiate interest orientated</a:t>
          </a:r>
        </a:p>
      </dgm:t>
    </dgm:pt>
    <dgm:pt modelId="{875E7D2F-3356-4FCC-8332-356A1A946769}" type="parTrans" cxnId="{B8C81AF5-838E-4F67-814C-716B632730DA}">
      <dgm:prSet/>
      <dgm:spPr/>
      <dgm:t>
        <a:bodyPr/>
        <a:lstStyle/>
        <a:p>
          <a:endParaRPr lang="en-US"/>
        </a:p>
      </dgm:t>
    </dgm:pt>
    <dgm:pt modelId="{5CD95B10-2A7D-4F33-8996-265778FDF9A7}" type="sibTrans" cxnId="{B8C81AF5-838E-4F67-814C-716B632730DA}">
      <dgm:prSet phldrT="2" phldr="0"/>
      <dgm:spPr/>
      <dgm:t>
        <a:bodyPr/>
        <a:lstStyle/>
        <a:p>
          <a:r>
            <a:rPr lang="en-US"/>
            <a:t>2</a:t>
          </a:r>
        </a:p>
      </dgm:t>
    </dgm:pt>
    <dgm:pt modelId="{7D9379FA-E3F5-44D4-AA4E-FB76BDE185AA}">
      <dgm:prSet/>
      <dgm:spPr/>
      <dgm:t>
        <a:bodyPr/>
        <a:lstStyle/>
        <a:p>
          <a:r>
            <a:rPr lang="en-US"/>
            <a:t>Develop good criteria that a good solution must fulfill</a:t>
          </a:r>
        </a:p>
      </dgm:t>
    </dgm:pt>
    <dgm:pt modelId="{A5295D63-D7F0-4161-A4B4-A2079D62CAC2}" type="parTrans" cxnId="{BAE1CFFC-3257-45DC-AD46-7B5D2063DA79}">
      <dgm:prSet/>
      <dgm:spPr/>
      <dgm:t>
        <a:bodyPr/>
        <a:lstStyle/>
        <a:p>
          <a:endParaRPr lang="en-US"/>
        </a:p>
      </dgm:t>
    </dgm:pt>
    <dgm:pt modelId="{01C56646-356D-4AE5-A815-19C927759EB2}" type="sibTrans" cxnId="{BAE1CFFC-3257-45DC-AD46-7B5D2063DA79}">
      <dgm:prSet phldrT="3" phldr="0"/>
      <dgm:spPr/>
      <dgm:t>
        <a:bodyPr/>
        <a:lstStyle/>
        <a:p>
          <a:r>
            <a:rPr lang="en-US"/>
            <a:t>3</a:t>
          </a:r>
        </a:p>
      </dgm:t>
    </dgm:pt>
    <dgm:pt modelId="{FCCEF79B-6B56-4425-BE00-5133ED75F3CC}">
      <dgm:prSet/>
      <dgm:spPr/>
      <dgm:t>
        <a:bodyPr/>
        <a:lstStyle/>
        <a:p>
          <a:r>
            <a:rPr lang="en-US"/>
            <a:t>Develop several options</a:t>
          </a:r>
        </a:p>
      </dgm:t>
    </dgm:pt>
    <dgm:pt modelId="{DCE1B33B-E72D-4871-8F8A-CC999F1113EA}" type="parTrans" cxnId="{219397D6-1706-4B8A-97A2-1ABF01DEBAF0}">
      <dgm:prSet/>
      <dgm:spPr/>
      <dgm:t>
        <a:bodyPr/>
        <a:lstStyle/>
        <a:p>
          <a:endParaRPr lang="en-US"/>
        </a:p>
      </dgm:t>
    </dgm:pt>
    <dgm:pt modelId="{AFEFC88C-CBC3-4CAB-9B20-2E54F678D867}" type="sibTrans" cxnId="{219397D6-1706-4B8A-97A2-1ABF01DEBAF0}">
      <dgm:prSet phldrT="4" phldr="0"/>
      <dgm:spPr/>
      <dgm:t>
        <a:bodyPr/>
        <a:lstStyle/>
        <a:p>
          <a:r>
            <a:rPr lang="en-US"/>
            <a:t>4</a:t>
          </a:r>
        </a:p>
      </dgm:t>
    </dgm:pt>
    <dgm:pt modelId="{4E6FA303-73F1-40BD-A940-953CF2C17676}" type="pres">
      <dgm:prSet presAssocID="{6E98E47E-41DD-4533-A70E-ECDB78D5A305}" presName="Name0" presStyleCnt="0">
        <dgm:presLayoutVars>
          <dgm:animLvl val="lvl"/>
          <dgm:resizeHandles val="exact"/>
        </dgm:presLayoutVars>
      </dgm:prSet>
      <dgm:spPr/>
    </dgm:pt>
    <dgm:pt modelId="{6AF92E70-03CE-472B-BC81-3A848A6B3791}" type="pres">
      <dgm:prSet presAssocID="{C50D2E1E-76BE-4FB3-86D6-F6027272D996}" presName="compositeNode" presStyleCnt="0">
        <dgm:presLayoutVars>
          <dgm:bulletEnabled val="1"/>
        </dgm:presLayoutVars>
      </dgm:prSet>
      <dgm:spPr/>
    </dgm:pt>
    <dgm:pt modelId="{0DA9F7E3-CEAA-468F-82C3-951A49D96AB1}" type="pres">
      <dgm:prSet presAssocID="{C50D2E1E-76BE-4FB3-86D6-F6027272D996}" presName="bgRect" presStyleLbl="bgAccFollowNode1" presStyleIdx="0" presStyleCnt="4"/>
      <dgm:spPr/>
    </dgm:pt>
    <dgm:pt modelId="{90E66F62-9F64-4C81-A091-C6A88BD4360D}" type="pres">
      <dgm:prSet presAssocID="{9BA85576-79FA-4F88-974D-02E4E9462373}" presName="sibTransNodeCircle" presStyleLbl="alignNode1" presStyleIdx="0" presStyleCnt="8">
        <dgm:presLayoutVars>
          <dgm:chMax val="0"/>
          <dgm:bulletEnabled/>
        </dgm:presLayoutVars>
      </dgm:prSet>
      <dgm:spPr/>
    </dgm:pt>
    <dgm:pt modelId="{E257157A-2B34-486D-880A-69873268C359}" type="pres">
      <dgm:prSet presAssocID="{C50D2E1E-76BE-4FB3-86D6-F6027272D996}" presName="bottomLine" presStyleLbl="alignNode1" presStyleIdx="1" presStyleCnt="8">
        <dgm:presLayoutVars/>
      </dgm:prSet>
      <dgm:spPr/>
    </dgm:pt>
    <dgm:pt modelId="{28302B5E-BC76-4900-B938-0546A6F745AF}" type="pres">
      <dgm:prSet presAssocID="{C50D2E1E-76BE-4FB3-86D6-F6027272D996}" presName="nodeText" presStyleLbl="bgAccFollowNode1" presStyleIdx="0" presStyleCnt="4">
        <dgm:presLayoutVars>
          <dgm:bulletEnabled val="1"/>
        </dgm:presLayoutVars>
      </dgm:prSet>
      <dgm:spPr/>
    </dgm:pt>
    <dgm:pt modelId="{C204274D-48CD-4065-A509-FBEDF957A36E}" type="pres">
      <dgm:prSet presAssocID="{9BA85576-79FA-4F88-974D-02E4E9462373}" presName="sibTrans" presStyleCnt="0"/>
      <dgm:spPr/>
    </dgm:pt>
    <dgm:pt modelId="{E8A1F765-F555-47FE-A991-E3762D9EB102}" type="pres">
      <dgm:prSet presAssocID="{4179148F-04B7-4B24-87D8-F5A41FADDF9A}" presName="compositeNode" presStyleCnt="0">
        <dgm:presLayoutVars>
          <dgm:bulletEnabled val="1"/>
        </dgm:presLayoutVars>
      </dgm:prSet>
      <dgm:spPr/>
    </dgm:pt>
    <dgm:pt modelId="{D780A05C-7E02-4E22-8FBE-95E25F50F1C1}" type="pres">
      <dgm:prSet presAssocID="{4179148F-04B7-4B24-87D8-F5A41FADDF9A}" presName="bgRect" presStyleLbl="bgAccFollowNode1" presStyleIdx="1" presStyleCnt="4"/>
      <dgm:spPr/>
    </dgm:pt>
    <dgm:pt modelId="{39EC349C-30AF-4644-84E0-A1B9B5A12166}" type="pres">
      <dgm:prSet presAssocID="{5CD95B10-2A7D-4F33-8996-265778FDF9A7}" presName="sibTransNodeCircle" presStyleLbl="alignNode1" presStyleIdx="2" presStyleCnt="8">
        <dgm:presLayoutVars>
          <dgm:chMax val="0"/>
          <dgm:bulletEnabled/>
        </dgm:presLayoutVars>
      </dgm:prSet>
      <dgm:spPr/>
    </dgm:pt>
    <dgm:pt modelId="{5B7705D9-0DBB-4E9F-AA6D-909C42E709FD}" type="pres">
      <dgm:prSet presAssocID="{4179148F-04B7-4B24-87D8-F5A41FADDF9A}" presName="bottomLine" presStyleLbl="alignNode1" presStyleIdx="3" presStyleCnt="8">
        <dgm:presLayoutVars/>
      </dgm:prSet>
      <dgm:spPr/>
    </dgm:pt>
    <dgm:pt modelId="{4B9A9E64-791A-4460-B3E0-9EABCAB090C6}" type="pres">
      <dgm:prSet presAssocID="{4179148F-04B7-4B24-87D8-F5A41FADDF9A}" presName="nodeText" presStyleLbl="bgAccFollowNode1" presStyleIdx="1" presStyleCnt="4">
        <dgm:presLayoutVars>
          <dgm:bulletEnabled val="1"/>
        </dgm:presLayoutVars>
      </dgm:prSet>
      <dgm:spPr/>
    </dgm:pt>
    <dgm:pt modelId="{6C441CCC-1B21-45C8-A082-43C8D71BFA90}" type="pres">
      <dgm:prSet presAssocID="{5CD95B10-2A7D-4F33-8996-265778FDF9A7}" presName="sibTrans" presStyleCnt="0"/>
      <dgm:spPr/>
    </dgm:pt>
    <dgm:pt modelId="{AC7E5934-820D-48B2-BCC1-E7E6FBCFB69D}" type="pres">
      <dgm:prSet presAssocID="{7D9379FA-E3F5-44D4-AA4E-FB76BDE185AA}" presName="compositeNode" presStyleCnt="0">
        <dgm:presLayoutVars>
          <dgm:bulletEnabled val="1"/>
        </dgm:presLayoutVars>
      </dgm:prSet>
      <dgm:spPr/>
    </dgm:pt>
    <dgm:pt modelId="{CFC081EC-83E7-4736-87AE-AC583F455F18}" type="pres">
      <dgm:prSet presAssocID="{7D9379FA-E3F5-44D4-AA4E-FB76BDE185AA}" presName="bgRect" presStyleLbl="bgAccFollowNode1" presStyleIdx="2" presStyleCnt="4"/>
      <dgm:spPr/>
    </dgm:pt>
    <dgm:pt modelId="{EBF08BDA-B1E3-4392-A1ED-CDA8E911D489}" type="pres">
      <dgm:prSet presAssocID="{01C56646-356D-4AE5-A815-19C927759EB2}" presName="sibTransNodeCircle" presStyleLbl="alignNode1" presStyleIdx="4" presStyleCnt="8">
        <dgm:presLayoutVars>
          <dgm:chMax val="0"/>
          <dgm:bulletEnabled/>
        </dgm:presLayoutVars>
      </dgm:prSet>
      <dgm:spPr/>
    </dgm:pt>
    <dgm:pt modelId="{B50A920A-7969-4638-B12E-56283C399AA1}" type="pres">
      <dgm:prSet presAssocID="{7D9379FA-E3F5-44D4-AA4E-FB76BDE185AA}" presName="bottomLine" presStyleLbl="alignNode1" presStyleIdx="5" presStyleCnt="8">
        <dgm:presLayoutVars/>
      </dgm:prSet>
      <dgm:spPr/>
    </dgm:pt>
    <dgm:pt modelId="{231F905A-8CA3-4AE2-AAA5-3A298F6E4409}" type="pres">
      <dgm:prSet presAssocID="{7D9379FA-E3F5-44D4-AA4E-FB76BDE185AA}" presName="nodeText" presStyleLbl="bgAccFollowNode1" presStyleIdx="2" presStyleCnt="4">
        <dgm:presLayoutVars>
          <dgm:bulletEnabled val="1"/>
        </dgm:presLayoutVars>
      </dgm:prSet>
      <dgm:spPr/>
    </dgm:pt>
    <dgm:pt modelId="{112CBDCF-72CC-4BF6-89D1-A40B27C1C721}" type="pres">
      <dgm:prSet presAssocID="{01C56646-356D-4AE5-A815-19C927759EB2}" presName="sibTrans" presStyleCnt="0"/>
      <dgm:spPr/>
    </dgm:pt>
    <dgm:pt modelId="{73801317-2317-4CA8-B3A1-117773926237}" type="pres">
      <dgm:prSet presAssocID="{FCCEF79B-6B56-4425-BE00-5133ED75F3CC}" presName="compositeNode" presStyleCnt="0">
        <dgm:presLayoutVars>
          <dgm:bulletEnabled val="1"/>
        </dgm:presLayoutVars>
      </dgm:prSet>
      <dgm:spPr/>
    </dgm:pt>
    <dgm:pt modelId="{E620F488-E0C8-434B-B124-73F4F6734EAD}" type="pres">
      <dgm:prSet presAssocID="{FCCEF79B-6B56-4425-BE00-5133ED75F3CC}" presName="bgRect" presStyleLbl="bgAccFollowNode1" presStyleIdx="3" presStyleCnt="4"/>
      <dgm:spPr/>
    </dgm:pt>
    <dgm:pt modelId="{6AF169D1-5987-4D30-8C5E-9735DECC126E}" type="pres">
      <dgm:prSet presAssocID="{AFEFC88C-CBC3-4CAB-9B20-2E54F678D867}" presName="sibTransNodeCircle" presStyleLbl="alignNode1" presStyleIdx="6" presStyleCnt="8">
        <dgm:presLayoutVars>
          <dgm:chMax val="0"/>
          <dgm:bulletEnabled/>
        </dgm:presLayoutVars>
      </dgm:prSet>
      <dgm:spPr/>
    </dgm:pt>
    <dgm:pt modelId="{AEF1DC3A-D172-4D37-BC8E-9BE4730D092F}" type="pres">
      <dgm:prSet presAssocID="{FCCEF79B-6B56-4425-BE00-5133ED75F3CC}" presName="bottomLine" presStyleLbl="alignNode1" presStyleIdx="7" presStyleCnt="8">
        <dgm:presLayoutVars/>
      </dgm:prSet>
      <dgm:spPr/>
    </dgm:pt>
    <dgm:pt modelId="{0099EDAD-F462-4A34-9932-518A323BFB6E}" type="pres">
      <dgm:prSet presAssocID="{FCCEF79B-6B56-4425-BE00-5133ED75F3CC}" presName="nodeText" presStyleLbl="bgAccFollowNode1" presStyleIdx="3" presStyleCnt="4">
        <dgm:presLayoutVars>
          <dgm:bulletEnabled val="1"/>
        </dgm:presLayoutVars>
      </dgm:prSet>
      <dgm:spPr/>
    </dgm:pt>
  </dgm:ptLst>
  <dgm:cxnLst>
    <dgm:cxn modelId="{570B0201-1120-4666-8AD2-28D58CD588CC}" type="presOf" srcId="{AFEFC88C-CBC3-4CAB-9B20-2E54F678D867}" destId="{6AF169D1-5987-4D30-8C5E-9735DECC126E}" srcOrd="0" destOrd="0" presId="urn:microsoft.com/office/officeart/2016/7/layout/BasicLinearProcessNumbered"/>
    <dgm:cxn modelId="{6391AC20-13BE-4463-AE9E-E7A89923741C}" type="presOf" srcId="{7D9379FA-E3F5-44D4-AA4E-FB76BDE185AA}" destId="{CFC081EC-83E7-4736-87AE-AC583F455F18}" srcOrd="0" destOrd="0" presId="urn:microsoft.com/office/officeart/2016/7/layout/BasicLinearProcessNumbered"/>
    <dgm:cxn modelId="{810E9224-8AA5-4230-9AC0-BAD563C90BBB}" type="presOf" srcId="{6E98E47E-41DD-4533-A70E-ECDB78D5A305}" destId="{4E6FA303-73F1-40BD-A940-953CF2C17676}" srcOrd="0" destOrd="0" presId="urn:microsoft.com/office/officeart/2016/7/layout/BasicLinearProcessNumbered"/>
    <dgm:cxn modelId="{6630342F-8CE5-401A-AD21-B29935776D38}" type="presOf" srcId="{4179148F-04B7-4B24-87D8-F5A41FADDF9A}" destId="{D780A05C-7E02-4E22-8FBE-95E25F50F1C1}" srcOrd="0" destOrd="0" presId="urn:microsoft.com/office/officeart/2016/7/layout/BasicLinearProcessNumbered"/>
    <dgm:cxn modelId="{6EE94554-C1BC-41CF-8109-078F03DD59BF}" type="presOf" srcId="{C50D2E1E-76BE-4FB3-86D6-F6027272D996}" destId="{28302B5E-BC76-4900-B938-0546A6F745AF}" srcOrd="1" destOrd="0" presId="urn:microsoft.com/office/officeart/2016/7/layout/BasicLinearProcessNumbered"/>
    <dgm:cxn modelId="{8AFF2792-E4BE-4830-AC47-9D205151150A}" type="presOf" srcId="{5CD95B10-2A7D-4F33-8996-265778FDF9A7}" destId="{39EC349C-30AF-4644-84E0-A1B9B5A12166}" srcOrd="0" destOrd="0" presId="urn:microsoft.com/office/officeart/2016/7/layout/BasicLinearProcessNumbered"/>
    <dgm:cxn modelId="{CF43D295-2821-44D6-89A1-D116F1F2C022}" srcId="{6E98E47E-41DD-4533-A70E-ECDB78D5A305}" destId="{C50D2E1E-76BE-4FB3-86D6-F6027272D996}" srcOrd="0" destOrd="0" parTransId="{C3F79F45-E3E0-4A59-BD77-EAA5C7B9A0F9}" sibTransId="{9BA85576-79FA-4F88-974D-02E4E9462373}"/>
    <dgm:cxn modelId="{56D3BCA1-D8B2-4661-85ED-65EB49C0833A}" type="presOf" srcId="{7D9379FA-E3F5-44D4-AA4E-FB76BDE185AA}" destId="{231F905A-8CA3-4AE2-AAA5-3A298F6E4409}" srcOrd="1" destOrd="0" presId="urn:microsoft.com/office/officeart/2016/7/layout/BasicLinearProcessNumbered"/>
    <dgm:cxn modelId="{31CB68A5-B191-463E-BE75-9B855FBF5BA9}" type="presOf" srcId="{FCCEF79B-6B56-4425-BE00-5133ED75F3CC}" destId="{0099EDAD-F462-4A34-9932-518A323BFB6E}" srcOrd="1" destOrd="0" presId="urn:microsoft.com/office/officeart/2016/7/layout/BasicLinearProcessNumbered"/>
    <dgm:cxn modelId="{3F6E3CB8-9483-4089-8ACE-401B108DB0A0}" type="presOf" srcId="{C50D2E1E-76BE-4FB3-86D6-F6027272D996}" destId="{0DA9F7E3-CEAA-468F-82C3-951A49D96AB1}" srcOrd="0" destOrd="0" presId="urn:microsoft.com/office/officeart/2016/7/layout/BasicLinearProcessNumbered"/>
    <dgm:cxn modelId="{9C466DC5-89D8-4716-850C-E6CDC6A1D7A8}" type="presOf" srcId="{01C56646-356D-4AE5-A815-19C927759EB2}" destId="{EBF08BDA-B1E3-4392-A1ED-CDA8E911D489}" srcOrd="0" destOrd="0" presId="urn:microsoft.com/office/officeart/2016/7/layout/BasicLinearProcessNumbered"/>
    <dgm:cxn modelId="{219397D6-1706-4B8A-97A2-1ABF01DEBAF0}" srcId="{6E98E47E-41DD-4533-A70E-ECDB78D5A305}" destId="{FCCEF79B-6B56-4425-BE00-5133ED75F3CC}" srcOrd="3" destOrd="0" parTransId="{DCE1B33B-E72D-4871-8F8A-CC999F1113EA}" sibTransId="{AFEFC88C-CBC3-4CAB-9B20-2E54F678D867}"/>
    <dgm:cxn modelId="{6F47FBDB-B492-4056-94E8-6FAC09F42FF2}" type="presOf" srcId="{FCCEF79B-6B56-4425-BE00-5133ED75F3CC}" destId="{E620F488-E0C8-434B-B124-73F4F6734EAD}" srcOrd="0" destOrd="0" presId="urn:microsoft.com/office/officeart/2016/7/layout/BasicLinearProcessNumbered"/>
    <dgm:cxn modelId="{C1AC5BE0-F82C-4C34-95D7-72ADB788A807}" type="presOf" srcId="{9BA85576-79FA-4F88-974D-02E4E9462373}" destId="{90E66F62-9F64-4C81-A091-C6A88BD4360D}" srcOrd="0" destOrd="0" presId="urn:microsoft.com/office/officeart/2016/7/layout/BasicLinearProcessNumbered"/>
    <dgm:cxn modelId="{3130A9E2-316D-42A7-8068-FB5AF70ACB64}" type="presOf" srcId="{4179148F-04B7-4B24-87D8-F5A41FADDF9A}" destId="{4B9A9E64-791A-4460-B3E0-9EABCAB090C6}" srcOrd="1" destOrd="0" presId="urn:microsoft.com/office/officeart/2016/7/layout/BasicLinearProcessNumbered"/>
    <dgm:cxn modelId="{B8C81AF5-838E-4F67-814C-716B632730DA}" srcId="{6E98E47E-41DD-4533-A70E-ECDB78D5A305}" destId="{4179148F-04B7-4B24-87D8-F5A41FADDF9A}" srcOrd="1" destOrd="0" parTransId="{875E7D2F-3356-4FCC-8332-356A1A946769}" sibTransId="{5CD95B10-2A7D-4F33-8996-265778FDF9A7}"/>
    <dgm:cxn modelId="{BAE1CFFC-3257-45DC-AD46-7B5D2063DA79}" srcId="{6E98E47E-41DD-4533-A70E-ECDB78D5A305}" destId="{7D9379FA-E3F5-44D4-AA4E-FB76BDE185AA}" srcOrd="2" destOrd="0" parTransId="{A5295D63-D7F0-4161-A4B4-A2079D62CAC2}" sibTransId="{01C56646-356D-4AE5-A815-19C927759EB2}"/>
    <dgm:cxn modelId="{49736263-BBF2-4790-9D6B-60E67CB95726}" type="presParOf" srcId="{4E6FA303-73F1-40BD-A940-953CF2C17676}" destId="{6AF92E70-03CE-472B-BC81-3A848A6B3791}" srcOrd="0" destOrd="0" presId="urn:microsoft.com/office/officeart/2016/7/layout/BasicLinearProcessNumbered"/>
    <dgm:cxn modelId="{A2D7723B-27F8-49D2-BEAB-F5F24F46E4A5}" type="presParOf" srcId="{6AF92E70-03CE-472B-BC81-3A848A6B3791}" destId="{0DA9F7E3-CEAA-468F-82C3-951A49D96AB1}" srcOrd="0" destOrd="0" presId="urn:microsoft.com/office/officeart/2016/7/layout/BasicLinearProcessNumbered"/>
    <dgm:cxn modelId="{ABB5ABF4-0D99-4196-8CFF-FD2DA3DDEA1B}" type="presParOf" srcId="{6AF92E70-03CE-472B-BC81-3A848A6B3791}" destId="{90E66F62-9F64-4C81-A091-C6A88BD4360D}" srcOrd="1" destOrd="0" presId="urn:microsoft.com/office/officeart/2016/7/layout/BasicLinearProcessNumbered"/>
    <dgm:cxn modelId="{BF3AE27E-D1AA-48EC-8A12-49FC6A293355}" type="presParOf" srcId="{6AF92E70-03CE-472B-BC81-3A848A6B3791}" destId="{E257157A-2B34-486D-880A-69873268C359}" srcOrd="2" destOrd="0" presId="urn:microsoft.com/office/officeart/2016/7/layout/BasicLinearProcessNumbered"/>
    <dgm:cxn modelId="{331A9E76-C489-4F70-995E-FB7B5511EEA3}" type="presParOf" srcId="{6AF92E70-03CE-472B-BC81-3A848A6B3791}" destId="{28302B5E-BC76-4900-B938-0546A6F745AF}" srcOrd="3" destOrd="0" presId="urn:microsoft.com/office/officeart/2016/7/layout/BasicLinearProcessNumbered"/>
    <dgm:cxn modelId="{5BDDB8BA-D855-4733-BD17-6756000F6593}" type="presParOf" srcId="{4E6FA303-73F1-40BD-A940-953CF2C17676}" destId="{C204274D-48CD-4065-A509-FBEDF957A36E}" srcOrd="1" destOrd="0" presId="urn:microsoft.com/office/officeart/2016/7/layout/BasicLinearProcessNumbered"/>
    <dgm:cxn modelId="{86A8E708-1404-47E1-A2AC-7E552C8040FD}" type="presParOf" srcId="{4E6FA303-73F1-40BD-A940-953CF2C17676}" destId="{E8A1F765-F555-47FE-A991-E3762D9EB102}" srcOrd="2" destOrd="0" presId="urn:microsoft.com/office/officeart/2016/7/layout/BasicLinearProcessNumbered"/>
    <dgm:cxn modelId="{2F9F334C-BDB5-4634-8803-A2926A473DFA}" type="presParOf" srcId="{E8A1F765-F555-47FE-A991-E3762D9EB102}" destId="{D780A05C-7E02-4E22-8FBE-95E25F50F1C1}" srcOrd="0" destOrd="0" presId="urn:microsoft.com/office/officeart/2016/7/layout/BasicLinearProcessNumbered"/>
    <dgm:cxn modelId="{F412D054-E068-418F-901B-32F5B46A4C60}" type="presParOf" srcId="{E8A1F765-F555-47FE-A991-E3762D9EB102}" destId="{39EC349C-30AF-4644-84E0-A1B9B5A12166}" srcOrd="1" destOrd="0" presId="urn:microsoft.com/office/officeart/2016/7/layout/BasicLinearProcessNumbered"/>
    <dgm:cxn modelId="{1067711D-D30E-4070-A8BE-5F8DF3FE0DD4}" type="presParOf" srcId="{E8A1F765-F555-47FE-A991-E3762D9EB102}" destId="{5B7705D9-0DBB-4E9F-AA6D-909C42E709FD}" srcOrd="2" destOrd="0" presId="urn:microsoft.com/office/officeart/2016/7/layout/BasicLinearProcessNumbered"/>
    <dgm:cxn modelId="{2C69D245-2CED-4676-B941-2886A366C58F}" type="presParOf" srcId="{E8A1F765-F555-47FE-A991-E3762D9EB102}" destId="{4B9A9E64-791A-4460-B3E0-9EABCAB090C6}" srcOrd="3" destOrd="0" presId="urn:microsoft.com/office/officeart/2016/7/layout/BasicLinearProcessNumbered"/>
    <dgm:cxn modelId="{1306BE0F-977F-4C79-8F50-7912BD062607}" type="presParOf" srcId="{4E6FA303-73F1-40BD-A940-953CF2C17676}" destId="{6C441CCC-1B21-45C8-A082-43C8D71BFA90}" srcOrd="3" destOrd="0" presId="urn:microsoft.com/office/officeart/2016/7/layout/BasicLinearProcessNumbered"/>
    <dgm:cxn modelId="{994AF702-86FD-4DB1-8636-B7FA9BEEBD33}" type="presParOf" srcId="{4E6FA303-73F1-40BD-A940-953CF2C17676}" destId="{AC7E5934-820D-48B2-BCC1-E7E6FBCFB69D}" srcOrd="4" destOrd="0" presId="urn:microsoft.com/office/officeart/2016/7/layout/BasicLinearProcessNumbered"/>
    <dgm:cxn modelId="{8928020F-C9A7-4B7E-A0EB-3E67C9F23BA7}" type="presParOf" srcId="{AC7E5934-820D-48B2-BCC1-E7E6FBCFB69D}" destId="{CFC081EC-83E7-4736-87AE-AC583F455F18}" srcOrd="0" destOrd="0" presId="urn:microsoft.com/office/officeart/2016/7/layout/BasicLinearProcessNumbered"/>
    <dgm:cxn modelId="{DA4D8A90-6939-46FF-8A3B-EE605D505658}" type="presParOf" srcId="{AC7E5934-820D-48B2-BCC1-E7E6FBCFB69D}" destId="{EBF08BDA-B1E3-4392-A1ED-CDA8E911D489}" srcOrd="1" destOrd="0" presId="urn:microsoft.com/office/officeart/2016/7/layout/BasicLinearProcessNumbered"/>
    <dgm:cxn modelId="{0B235EAC-E425-4B75-80FA-EEB301574DEA}" type="presParOf" srcId="{AC7E5934-820D-48B2-BCC1-E7E6FBCFB69D}" destId="{B50A920A-7969-4638-B12E-56283C399AA1}" srcOrd="2" destOrd="0" presId="urn:microsoft.com/office/officeart/2016/7/layout/BasicLinearProcessNumbered"/>
    <dgm:cxn modelId="{86651E56-C4A3-470B-8968-7A771A5B145B}" type="presParOf" srcId="{AC7E5934-820D-48B2-BCC1-E7E6FBCFB69D}" destId="{231F905A-8CA3-4AE2-AAA5-3A298F6E4409}" srcOrd="3" destOrd="0" presId="urn:microsoft.com/office/officeart/2016/7/layout/BasicLinearProcessNumbered"/>
    <dgm:cxn modelId="{4E938D49-1573-4059-B02D-7CDCC3D32292}" type="presParOf" srcId="{4E6FA303-73F1-40BD-A940-953CF2C17676}" destId="{112CBDCF-72CC-4BF6-89D1-A40B27C1C721}" srcOrd="5" destOrd="0" presId="urn:microsoft.com/office/officeart/2016/7/layout/BasicLinearProcessNumbered"/>
    <dgm:cxn modelId="{B2001C32-8A28-4595-9E87-8A7DEB4B4E4A}" type="presParOf" srcId="{4E6FA303-73F1-40BD-A940-953CF2C17676}" destId="{73801317-2317-4CA8-B3A1-117773926237}" srcOrd="6" destOrd="0" presId="urn:microsoft.com/office/officeart/2016/7/layout/BasicLinearProcessNumbered"/>
    <dgm:cxn modelId="{2A93636D-3E08-458D-BB4C-7726DF57ABDA}" type="presParOf" srcId="{73801317-2317-4CA8-B3A1-117773926237}" destId="{E620F488-E0C8-434B-B124-73F4F6734EAD}" srcOrd="0" destOrd="0" presId="urn:microsoft.com/office/officeart/2016/7/layout/BasicLinearProcessNumbered"/>
    <dgm:cxn modelId="{0D78C704-696F-4433-8E5A-E571F6ACE38A}" type="presParOf" srcId="{73801317-2317-4CA8-B3A1-117773926237}" destId="{6AF169D1-5987-4D30-8C5E-9735DECC126E}" srcOrd="1" destOrd="0" presId="urn:microsoft.com/office/officeart/2016/7/layout/BasicLinearProcessNumbered"/>
    <dgm:cxn modelId="{4BDC8EAD-9753-4307-9E54-F8EDE2A190B0}" type="presParOf" srcId="{73801317-2317-4CA8-B3A1-117773926237}" destId="{AEF1DC3A-D172-4D37-BC8E-9BE4730D092F}" srcOrd="2" destOrd="0" presId="urn:microsoft.com/office/officeart/2016/7/layout/BasicLinearProcessNumbered"/>
    <dgm:cxn modelId="{9DB366BF-36F5-4D51-AA17-22CB5B8C7198}" type="presParOf" srcId="{73801317-2317-4CA8-B3A1-117773926237}" destId="{0099EDAD-F462-4A34-9932-518A323BFB6E}"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D668D-4E03-4082-A83B-E9268580F5F7}">
      <dsp:nvSpPr>
        <dsp:cNvPr id="0" name=""/>
        <dsp:cNvSpPr/>
      </dsp:nvSpPr>
      <dsp:spPr>
        <a:xfrm>
          <a:off x="277583" y="132393"/>
          <a:ext cx="1369591" cy="136959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C2A508-09D7-43A9-B058-951BAC575000}">
      <dsp:nvSpPr>
        <dsp:cNvPr id="0" name=""/>
        <dsp:cNvSpPr/>
      </dsp:nvSpPr>
      <dsp:spPr>
        <a:xfrm>
          <a:off x="565198" y="420007"/>
          <a:ext cx="794363" cy="7943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ECBF12-46DA-4C8F-B256-E9F95CDC3CAD}">
      <dsp:nvSpPr>
        <dsp:cNvPr id="0" name=""/>
        <dsp:cNvSpPr/>
      </dsp:nvSpPr>
      <dsp:spPr>
        <a:xfrm>
          <a:off x="1940659" y="132393"/>
          <a:ext cx="3228323" cy="1369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Roles and responsibilities</a:t>
          </a:r>
        </a:p>
      </dsp:txBody>
      <dsp:txXfrm>
        <a:off x="1940659" y="132393"/>
        <a:ext cx="3228323" cy="1369591"/>
      </dsp:txXfrm>
    </dsp:sp>
    <dsp:sp modelId="{B5BB8B34-DE7F-4B36-A715-66B4A5D4AB60}">
      <dsp:nvSpPr>
        <dsp:cNvPr id="0" name=""/>
        <dsp:cNvSpPr/>
      </dsp:nvSpPr>
      <dsp:spPr>
        <a:xfrm>
          <a:off x="5731493" y="132393"/>
          <a:ext cx="1369591" cy="136959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20CF9A-CEB6-406D-A8BC-DE5F2502E7FF}">
      <dsp:nvSpPr>
        <dsp:cNvPr id="0" name=""/>
        <dsp:cNvSpPr/>
      </dsp:nvSpPr>
      <dsp:spPr>
        <a:xfrm>
          <a:off x="6019108" y="420007"/>
          <a:ext cx="794363" cy="7943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FF5E08-2710-400D-AE90-C75176FA9005}">
      <dsp:nvSpPr>
        <dsp:cNvPr id="0" name=""/>
        <dsp:cNvSpPr/>
      </dsp:nvSpPr>
      <dsp:spPr>
        <a:xfrm>
          <a:off x="7394569" y="132393"/>
          <a:ext cx="3228323" cy="1369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Key characteristics and competencies</a:t>
          </a:r>
        </a:p>
      </dsp:txBody>
      <dsp:txXfrm>
        <a:off x="7394569" y="132393"/>
        <a:ext cx="3228323" cy="1369591"/>
      </dsp:txXfrm>
    </dsp:sp>
    <dsp:sp modelId="{04C76E41-FCEC-4153-8A79-8739AE9315EB}">
      <dsp:nvSpPr>
        <dsp:cNvPr id="0" name=""/>
        <dsp:cNvSpPr/>
      </dsp:nvSpPr>
      <dsp:spPr>
        <a:xfrm>
          <a:off x="277583" y="2117256"/>
          <a:ext cx="1369591" cy="136959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5D7C8B-4CEF-4A50-B003-9870F4772787}">
      <dsp:nvSpPr>
        <dsp:cNvPr id="0" name=""/>
        <dsp:cNvSpPr/>
      </dsp:nvSpPr>
      <dsp:spPr>
        <a:xfrm>
          <a:off x="565198" y="2404870"/>
          <a:ext cx="794363" cy="7943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DE70A4-00D7-4F6B-8192-F0327887331E}">
      <dsp:nvSpPr>
        <dsp:cNvPr id="0" name=""/>
        <dsp:cNvSpPr/>
      </dsp:nvSpPr>
      <dsp:spPr>
        <a:xfrm>
          <a:off x="1940659" y="2117256"/>
          <a:ext cx="3228323" cy="1369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Characteristics of a high performing team and troubleshooting team dysfunctions</a:t>
          </a:r>
        </a:p>
      </dsp:txBody>
      <dsp:txXfrm>
        <a:off x="1940659" y="2117256"/>
        <a:ext cx="3228323" cy="1369591"/>
      </dsp:txXfrm>
    </dsp:sp>
    <dsp:sp modelId="{ADE27D0C-F3FA-4F9E-A37D-43C9D045089E}">
      <dsp:nvSpPr>
        <dsp:cNvPr id="0" name=""/>
        <dsp:cNvSpPr/>
      </dsp:nvSpPr>
      <dsp:spPr>
        <a:xfrm>
          <a:off x="5731493" y="2117256"/>
          <a:ext cx="1369591" cy="136959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5B185F-5781-4240-93F5-3AC814CD97B5}">
      <dsp:nvSpPr>
        <dsp:cNvPr id="0" name=""/>
        <dsp:cNvSpPr/>
      </dsp:nvSpPr>
      <dsp:spPr>
        <a:xfrm>
          <a:off x="6019108" y="2404870"/>
          <a:ext cx="794363" cy="7943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C7C5EE-9CD7-47F9-9685-23FCF50EA131}">
      <dsp:nvSpPr>
        <dsp:cNvPr id="0" name=""/>
        <dsp:cNvSpPr/>
      </dsp:nvSpPr>
      <dsp:spPr>
        <a:xfrm>
          <a:off x="7394569" y="2117256"/>
          <a:ext cx="3228323" cy="1369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Leadership</a:t>
          </a:r>
        </a:p>
      </dsp:txBody>
      <dsp:txXfrm>
        <a:off x="7394569" y="2117256"/>
        <a:ext cx="3228323" cy="13695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DF088-7208-474F-9B28-57D1BF52EE8C}">
      <dsp:nvSpPr>
        <dsp:cNvPr id="0" name=""/>
        <dsp:cNvSpPr/>
      </dsp:nvSpPr>
      <dsp:spPr>
        <a:xfrm>
          <a:off x="4526" y="0"/>
          <a:ext cx="2715768" cy="2560320"/>
        </a:xfrm>
        <a:prstGeom prst="upArrow">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3D60D-BB7F-4316-B852-1D4626FCFA5D}">
      <dsp:nvSpPr>
        <dsp:cNvPr id="0" name=""/>
        <dsp:cNvSpPr/>
      </dsp:nvSpPr>
      <dsp:spPr>
        <a:xfrm>
          <a:off x="2811906" y="0"/>
          <a:ext cx="4608576" cy="225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0" rIns="163576" bIns="163576" numCol="1" spcCol="1270" anchor="ctr" anchorCtr="0">
          <a:noAutofit/>
        </a:bodyPr>
        <a:lstStyle/>
        <a:p>
          <a:pPr marL="0" lvl="0" indent="0" algn="l" defTabSz="1022350">
            <a:lnSpc>
              <a:spcPct val="90000"/>
            </a:lnSpc>
            <a:spcBef>
              <a:spcPct val="0"/>
            </a:spcBef>
            <a:spcAft>
              <a:spcPct val="35000"/>
            </a:spcAft>
            <a:buNone/>
          </a:pPr>
          <a:r>
            <a:rPr lang="en-US" sz="2300" kern="1200" dirty="0"/>
            <a:t>Above the Line</a:t>
          </a:r>
        </a:p>
        <a:p>
          <a:pPr marL="171450" lvl="1" indent="-171450" algn="l" defTabSz="800100">
            <a:lnSpc>
              <a:spcPct val="90000"/>
            </a:lnSpc>
            <a:spcBef>
              <a:spcPct val="0"/>
            </a:spcBef>
            <a:spcAft>
              <a:spcPct val="15000"/>
            </a:spcAft>
            <a:buChar char="•"/>
          </a:pPr>
          <a:r>
            <a:rPr lang="en-US" sz="1800" kern="1200" dirty="0"/>
            <a:t>Do it</a:t>
          </a:r>
        </a:p>
        <a:p>
          <a:pPr marL="171450" lvl="1" indent="-171450" algn="l" defTabSz="800100">
            <a:lnSpc>
              <a:spcPct val="90000"/>
            </a:lnSpc>
            <a:spcBef>
              <a:spcPct val="0"/>
            </a:spcBef>
            <a:spcAft>
              <a:spcPct val="15000"/>
            </a:spcAft>
            <a:buChar char="•"/>
          </a:pPr>
          <a:r>
            <a:rPr lang="en-US" sz="1800" kern="1200" dirty="0"/>
            <a:t>Solve it</a:t>
          </a:r>
        </a:p>
        <a:p>
          <a:pPr marL="171450" lvl="1" indent="-171450" algn="l" defTabSz="800100">
            <a:lnSpc>
              <a:spcPct val="90000"/>
            </a:lnSpc>
            <a:spcBef>
              <a:spcPct val="0"/>
            </a:spcBef>
            <a:spcAft>
              <a:spcPct val="15000"/>
            </a:spcAft>
            <a:buChar char="•"/>
          </a:pPr>
          <a:r>
            <a:rPr lang="en-US" sz="1800" kern="1200" dirty="0"/>
            <a:t>Own it </a:t>
          </a:r>
        </a:p>
        <a:p>
          <a:pPr marL="171450" lvl="1" indent="-171450" algn="l" defTabSz="800100">
            <a:lnSpc>
              <a:spcPct val="90000"/>
            </a:lnSpc>
            <a:spcBef>
              <a:spcPct val="0"/>
            </a:spcBef>
            <a:spcAft>
              <a:spcPct val="15000"/>
            </a:spcAft>
            <a:buChar char="•"/>
          </a:pPr>
          <a:r>
            <a:rPr lang="en-US" sz="1800" kern="1200" dirty="0"/>
            <a:t>See it</a:t>
          </a:r>
        </a:p>
      </dsp:txBody>
      <dsp:txXfrm>
        <a:off x="2811906" y="0"/>
        <a:ext cx="4608576" cy="2258176"/>
      </dsp:txXfrm>
    </dsp:sp>
    <dsp:sp modelId="{B1EA8FE5-9D18-432A-895B-3B4177BA1FE4}">
      <dsp:nvSpPr>
        <dsp:cNvPr id="0" name=""/>
        <dsp:cNvSpPr/>
      </dsp:nvSpPr>
      <dsp:spPr>
        <a:xfrm>
          <a:off x="819256" y="2773679"/>
          <a:ext cx="2715768" cy="2560320"/>
        </a:xfrm>
        <a:prstGeom prst="downArrow">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DCAB20-B793-4E91-8DE9-B8675EA009DC}">
      <dsp:nvSpPr>
        <dsp:cNvPr id="0" name=""/>
        <dsp:cNvSpPr/>
      </dsp:nvSpPr>
      <dsp:spPr>
        <a:xfrm>
          <a:off x="3616497" y="2773679"/>
          <a:ext cx="4608576" cy="256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0" rIns="163576" bIns="163576" numCol="1" spcCol="1270" anchor="ctr" anchorCtr="0">
          <a:noAutofit/>
        </a:bodyPr>
        <a:lstStyle/>
        <a:p>
          <a:pPr marL="0" lvl="0" indent="0" algn="l" defTabSz="1022350">
            <a:lnSpc>
              <a:spcPct val="90000"/>
            </a:lnSpc>
            <a:spcBef>
              <a:spcPct val="0"/>
            </a:spcBef>
            <a:spcAft>
              <a:spcPct val="35000"/>
            </a:spcAft>
            <a:buNone/>
          </a:pPr>
          <a:r>
            <a:rPr lang="en-US" sz="2300" kern="1200" dirty="0"/>
            <a:t>Below the Line</a:t>
          </a:r>
        </a:p>
        <a:p>
          <a:pPr marL="171450" lvl="1" indent="-171450" algn="l" defTabSz="800100">
            <a:lnSpc>
              <a:spcPct val="90000"/>
            </a:lnSpc>
            <a:spcBef>
              <a:spcPct val="0"/>
            </a:spcBef>
            <a:spcAft>
              <a:spcPct val="15000"/>
            </a:spcAft>
            <a:buChar char="•"/>
          </a:pPr>
          <a:r>
            <a:rPr lang="en-US" sz="1800" kern="1200" dirty="0"/>
            <a:t>Not Enough Resources</a:t>
          </a:r>
        </a:p>
        <a:p>
          <a:pPr marL="171450" lvl="1" indent="-171450" algn="l" defTabSz="800100">
            <a:lnSpc>
              <a:spcPct val="90000"/>
            </a:lnSpc>
            <a:spcBef>
              <a:spcPct val="0"/>
            </a:spcBef>
            <a:spcAft>
              <a:spcPct val="15000"/>
            </a:spcAft>
            <a:buChar char="•"/>
          </a:pPr>
          <a:r>
            <a:rPr lang="en-US" sz="1800" kern="1200" dirty="0"/>
            <a:t>Cover up</a:t>
          </a:r>
        </a:p>
        <a:p>
          <a:pPr marL="171450" lvl="1" indent="-171450" algn="l" defTabSz="800100">
            <a:lnSpc>
              <a:spcPct val="90000"/>
            </a:lnSpc>
            <a:spcBef>
              <a:spcPct val="0"/>
            </a:spcBef>
            <a:spcAft>
              <a:spcPct val="15000"/>
            </a:spcAft>
            <a:buChar char="•"/>
          </a:pPr>
          <a:r>
            <a:rPr lang="en-US" sz="1800" kern="1200" dirty="0"/>
            <a:t>Wait and see</a:t>
          </a:r>
        </a:p>
        <a:p>
          <a:pPr marL="171450" lvl="1" indent="-171450" algn="l" defTabSz="800100">
            <a:lnSpc>
              <a:spcPct val="90000"/>
            </a:lnSpc>
            <a:spcBef>
              <a:spcPct val="0"/>
            </a:spcBef>
            <a:spcAft>
              <a:spcPct val="15000"/>
            </a:spcAft>
            <a:buChar char="•"/>
          </a:pPr>
          <a:r>
            <a:rPr lang="en-US" sz="1800" kern="1200" dirty="0"/>
            <a:t>Not my job</a:t>
          </a:r>
        </a:p>
        <a:p>
          <a:pPr marL="171450" lvl="1" indent="-171450" algn="l" defTabSz="800100">
            <a:lnSpc>
              <a:spcPct val="90000"/>
            </a:lnSpc>
            <a:spcBef>
              <a:spcPct val="0"/>
            </a:spcBef>
            <a:spcAft>
              <a:spcPct val="15000"/>
            </a:spcAft>
            <a:buChar char="•"/>
          </a:pPr>
          <a:r>
            <a:rPr lang="en-US" sz="1800" kern="1200" dirty="0"/>
            <a:t>Ignore it</a:t>
          </a:r>
        </a:p>
        <a:p>
          <a:pPr marL="171450" lvl="1" indent="-171450" algn="l" defTabSz="800100">
            <a:lnSpc>
              <a:spcPct val="90000"/>
            </a:lnSpc>
            <a:spcBef>
              <a:spcPct val="0"/>
            </a:spcBef>
            <a:spcAft>
              <a:spcPct val="15000"/>
            </a:spcAft>
            <a:buChar char="•"/>
          </a:pPr>
          <a:r>
            <a:rPr lang="en-US" sz="1800" kern="1200" dirty="0"/>
            <a:t>Confusion – tell me what to do</a:t>
          </a:r>
        </a:p>
        <a:p>
          <a:pPr marL="171450" lvl="1" indent="-171450" algn="l" defTabSz="800100">
            <a:lnSpc>
              <a:spcPct val="90000"/>
            </a:lnSpc>
            <a:spcBef>
              <a:spcPct val="0"/>
            </a:spcBef>
            <a:spcAft>
              <a:spcPct val="15000"/>
            </a:spcAft>
            <a:buChar char="•"/>
          </a:pPr>
          <a:r>
            <a:rPr lang="en-US" sz="1800" kern="1200" dirty="0"/>
            <a:t>Deny it</a:t>
          </a:r>
        </a:p>
      </dsp:txBody>
      <dsp:txXfrm>
        <a:off x="3616497" y="2773679"/>
        <a:ext cx="4608576" cy="25603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FE08D-2829-4318-A27C-921D95E6CE6F}">
      <dsp:nvSpPr>
        <dsp:cNvPr id="0" name=""/>
        <dsp:cNvSpPr/>
      </dsp:nvSpPr>
      <dsp:spPr>
        <a:xfrm>
          <a:off x="0" y="437"/>
          <a:ext cx="6582555" cy="6024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5F8A7D-0797-4835-82C3-9AB4BBE66BF7}">
      <dsp:nvSpPr>
        <dsp:cNvPr id="0" name=""/>
        <dsp:cNvSpPr/>
      </dsp:nvSpPr>
      <dsp:spPr>
        <a:xfrm>
          <a:off x="182244" y="135991"/>
          <a:ext cx="331353" cy="3313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795539-9E64-4E37-A217-373DC6BA6F18}">
      <dsp:nvSpPr>
        <dsp:cNvPr id="0" name=""/>
        <dsp:cNvSpPr/>
      </dsp:nvSpPr>
      <dsp:spPr>
        <a:xfrm>
          <a:off x="695843" y="437"/>
          <a:ext cx="5886711" cy="60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61" tIns="63761" rIns="63761" bIns="63761" numCol="1" spcCol="1270" anchor="ctr" anchorCtr="0">
          <a:noAutofit/>
        </a:bodyPr>
        <a:lstStyle/>
        <a:p>
          <a:pPr marL="0" lvl="0" indent="0" algn="l" defTabSz="711200">
            <a:lnSpc>
              <a:spcPct val="100000"/>
            </a:lnSpc>
            <a:spcBef>
              <a:spcPct val="0"/>
            </a:spcBef>
            <a:spcAft>
              <a:spcPct val="35000"/>
            </a:spcAft>
            <a:buNone/>
          </a:pPr>
          <a:r>
            <a:rPr lang="en-US" sz="1600" kern="1200" dirty="0"/>
            <a:t>What’s in the best interest of the mission?</a:t>
          </a:r>
        </a:p>
      </dsp:txBody>
      <dsp:txXfrm>
        <a:off x="695843" y="437"/>
        <a:ext cx="5886711" cy="602461"/>
      </dsp:txXfrm>
    </dsp:sp>
    <dsp:sp modelId="{96A7A08F-AE5B-487F-AD4B-740BC8C22B19}">
      <dsp:nvSpPr>
        <dsp:cNvPr id="0" name=""/>
        <dsp:cNvSpPr/>
      </dsp:nvSpPr>
      <dsp:spPr>
        <a:xfrm>
          <a:off x="0" y="753514"/>
          <a:ext cx="6582555" cy="6024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4BDA9C-2585-4760-B69B-220B8CCAA892}">
      <dsp:nvSpPr>
        <dsp:cNvPr id="0" name=""/>
        <dsp:cNvSpPr/>
      </dsp:nvSpPr>
      <dsp:spPr>
        <a:xfrm>
          <a:off x="182244" y="889068"/>
          <a:ext cx="331353" cy="3313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481D03-FD21-43E4-B89F-05350BCE9B01}">
      <dsp:nvSpPr>
        <dsp:cNvPr id="0" name=""/>
        <dsp:cNvSpPr/>
      </dsp:nvSpPr>
      <dsp:spPr>
        <a:xfrm>
          <a:off x="695843" y="753514"/>
          <a:ext cx="5886711" cy="60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61" tIns="63761" rIns="63761" bIns="63761" numCol="1" spcCol="1270" anchor="ctr" anchorCtr="0">
          <a:noAutofit/>
        </a:bodyPr>
        <a:lstStyle/>
        <a:p>
          <a:pPr marL="0" lvl="0" indent="0" algn="l" defTabSz="711200">
            <a:lnSpc>
              <a:spcPct val="100000"/>
            </a:lnSpc>
            <a:spcBef>
              <a:spcPct val="0"/>
            </a:spcBef>
            <a:spcAft>
              <a:spcPct val="35000"/>
            </a:spcAft>
            <a:buNone/>
          </a:pPr>
          <a:r>
            <a:rPr lang="en-US" sz="1600" kern="1200" dirty="0"/>
            <a:t>What’s in the best interest of the team?</a:t>
          </a:r>
        </a:p>
      </dsp:txBody>
      <dsp:txXfrm>
        <a:off x="695843" y="753514"/>
        <a:ext cx="5886711" cy="602461"/>
      </dsp:txXfrm>
    </dsp:sp>
    <dsp:sp modelId="{C984AC3F-7B5D-4164-8C03-E3667269A11B}">
      <dsp:nvSpPr>
        <dsp:cNvPr id="0" name=""/>
        <dsp:cNvSpPr/>
      </dsp:nvSpPr>
      <dsp:spPr>
        <a:xfrm>
          <a:off x="0" y="1506591"/>
          <a:ext cx="6582555" cy="6024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0BAB1A-A4CF-480A-B339-75CA0A8D1EA7}">
      <dsp:nvSpPr>
        <dsp:cNvPr id="0" name=""/>
        <dsp:cNvSpPr/>
      </dsp:nvSpPr>
      <dsp:spPr>
        <a:xfrm>
          <a:off x="182244" y="1642145"/>
          <a:ext cx="331353" cy="3313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0343F8-4975-40AC-ACAB-D2A60B73C0E6}">
      <dsp:nvSpPr>
        <dsp:cNvPr id="0" name=""/>
        <dsp:cNvSpPr/>
      </dsp:nvSpPr>
      <dsp:spPr>
        <a:xfrm>
          <a:off x="695843" y="1506591"/>
          <a:ext cx="5886711" cy="60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61" tIns="63761" rIns="63761" bIns="63761" numCol="1" spcCol="1270" anchor="ctr" anchorCtr="0">
          <a:noAutofit/>
        </a:bodyPr>
        <a:lstStyle/>
        <a:p>
          <a:pPr marL="0" lvl="0" indent="0" algn="l" defTabSz="711200">
            <a:lnSpc>
              <a:spcPct val="100000"/>
            </a:lnSpc>
            <a:spcBef>
              <a:spcPct val="0"/>
            </a:spcBef>
            <a:spcAft>
              <a:spcPct val="35000"/>
            </a:spcAft>
            <a:buNone/>
          </a:pPr>
          <a:r>
            <a:rPr lang="en-US" sz="1600" kern="1200" dirty="0"/>
            <a:t>Will my decision placate or solve the problem?</a:t>
          </a:r>
        </a:p>
      </dsp:txBody>
      <dsp:txXfrm>
        <a:off x="695843" y="1506591"/>
        <a:ext cx="5886711" cy="602461"/>
      </dsp:txXfrm>
    </dsp:sp>
    <dsp:sp modelId="{48659C97-B7FB-4CFA-A811-254E69221739}">
      <dsp:nvSpPr>
        <dsp:cNvPr id="0" name=""/>
        <dsp:cNvSpPr/>
      </dsp:nvSpPr>
      <dsp:spPr>
        <a:xfrm>
          <a:off x="0" y="2259668"/>
          <a:ext cx="6582555" cy="6024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C91E08-39F0-490C-AB1A-5F4C2F8690D7}">
      <dsp:nvSpPr>
        <dsp:cNvPr id="0" name=""/>
        <dsp:cNvSpPr/>
      </dsp:nvSpPr>
      <dsp:spPr>
        <a:xfrm>
          <a:off x="182244" y="2395222"/>
          <a:ext cx="331353" cy="33135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EF7FC4-DDFB-4704-AFDB-323EB7C39E24}">
      <dsp:nvSpPr>
        <dsp:cNvPr id="0" name=""/>
        <dsp:cNvSpPr/>
      </dsp:nvSpPr>
      <dsp:spPr>
        <a:xfrm>
          <a:off x="695843" y="2259668"/>
          <a:ext cx="5886711" cy="60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61" tIns="63761" rIns="63761" bIns="63761" numCol="1" spcCol="1270" anchor="ctr" anchorCtr="0">
          <a:noAutofit/>
        </a:bodyPr>
        <a:lstStyle/>
        <a:p>
          <a:pPr marL="0" lvl="0" indent="0" algn="l" defTabSz="711200">
            <a:lnSpc>
              <a:spcPct val="100000"/>
            </a:lnSpc>
            <a:spcBef>
              <a:spcPct val="0"/>
            </a:spcBef>
            <a:spcAft>
              <a:spcPct val="35000"/>
            </a:spcAft>
            <a:buNone/>
          </a:pPr>
          <a:r>
            <a:rPr lang="en-US" sz="1600" kern="1200" dirty="0"/>
            <a:t>If we really owned it, what would we do differently?</a:t>
          </a:r>
        </a:p>
      </dsp:txBody>
      <dsp:txXfrm>
        <a:off x="695843" y="2259668"/>
        <a:ext cx="5886711" cy="602461"/>
      </dsp:txXfrm>
    </dsp:sp>
    <dsp:sp modelId="{CC8A0673-21C2-4634-8AD6-25350CA56666}">
      <dsp:nvSpPr>
        <dsp:cNvPr id="0" name=""/>
        <dsp:cNvSpPr/>
      </dsp:nvSpPr>
      <dsp:spPr>
        <a:xfrm>
          <a:off x="0" y="3012745"/>
          <a:ext cx="6582555" cy="6024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E0249F-4BC2-4D57-82CB-B522C89D6289}">
      <dsp:nvSpPr>
        <dsp:cNvPr id="0" name=""/>
        <dsp:cNvSpPr/>
      </dsp:nvSpPr>
      <dsp:spPr>
        <a:xfrm>
          <a:off x="182244" y="3148298"/>
          <a:ext cx="331353" cy="3313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947681-CF56-4F26-A2E3-6567F607865F}">
      <dsp:nvSpPr>
        <dsp:cNvPr id="0" name=""/>
        <dsp:cNvSpPr/>
      </dsp:nvSpPr>
      <dsp:spPr>
        <a:xfrm>
          <a:off x="695843" y="3012745"/>
          <a:ext cx="5886711" cy="60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61" tIns="63761" rIns="63761" bIns="63761" numCol="1" spcCol="1270" anchor="ctr" anchorCtr="0">
          <a:noAutofit/>
        </a:bodyPr>
        <a:lstStyle/>
        <a:p>
          <a:pPr marL="0" lvl="0" indent="0" algn="l" defTabSz="711200">
            <a:lnSpc>
              <a:spcPct val="100000"/>
            </a:lnSpc>
            <a:spcBef>
              <a:spcPct val="0"/>
            </a:spcBef>
            <a:spcAft>
              <a:spcPct val="35000"/>
            </a:spcAft>
            <a:buNone/>
          </a:pPr>
          <a:r>
            <a:rPr lang="en-US" sz="1600" kern="1200" dirty="0"/>
            <a:t>What aspects of this situation will pull us below the line in the future?</a:t>
          </a:r>
        </a:p>
      </dsp:txBody>
      <dsp:txXfrm>
        <a:off x="695843" y="3012745"/>
        <a:ext cx="5886711" cy="602461"/>
      </dsp:txXfrm>
    </dsp:sp>
    <dsp:sp modelId="{9F18FE8C-97CE-412C-906F-3E274BEE957D}">
      <dsp:nvSpPr>
        <dsp:cNvPr id="0" name=""/>
        <dsp:cNvSpPr/>
      </dsp:nvSpPr>
      <dsp:spPr>
        <a:xfrm>
          <a:off x="0" y="3765821"/>
          <a:ext cx="6582555" cy="6024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57CFC3-E6F0-492E-BB86-12A85B1D80B7}">
      <dsp:nvSpPr>
        <dsp:cNvPr id="0" name=""/>
        <dsp:cNvSpPr/>
      </dsp:nvSpPr>
      <dsp:spPr>
        <a:xfrm>
          <a:off x="182244" y="3901375"/>
          <a:ext cx="331353" cy="3313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1A9FAA-5682-4C85-9F66-3644782CB494}">
      <dsp:nvSpPr>
        <dsp:cNvPr id="0" name=""/>
        <dsp:cNvSpPr/>
      </dsp:nvSpPr>
      <dsp:spPr>
        <a:xfrm>
          <a:off x="695843" y="3765821"/>
          <a:ext cx="5886711" cy="60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61" tIns="63761" rIns="63761" bIns="63761" numCol="1" spcCol="1270" anchor="ctr" anchorCtr="0">
          <a:noAutofit/>
        </a:bodyPr>
        <a:lstStyle/>
        <a:p>
          <a:pPr marL="0" lvl="0" indent="0" algn="l" defTabSz="711200">
            <a:lnSpc>
              <a:spcPct val="100000"/>
            </a:lnSpc>
            <a:spcBef>
              <a:spcPct val="0"/>
            </a:spcBef>
            <a:spcAft>
              <a:spcPct val="35000"/>
            </a:spcAft>
            <a:buNone/>
          </a:pPr>
          <a:r>
            <a:rPr lang="en-US" sz="1600" kern="1200" dirty="0"/>
            <a:t>Am I thinking above the line or below the line?</a:t>
          </a:r>
        </a:p>
      </dsp:txBody>
      <dsp:txXfrm>
        <a:off x="695843" y="3765821"/>
        <a:ext cx="5886711" cy="602461"/>
      </dsp:txXfrm>
    </dsp:sp>
    <dsp:sp modelId="{0BD945D9-B9FF-46A5-B78D-74EE66697E91}">
      <dsp:nvSpPr>
        <dsp:cNvPr id="0" name=""/>
        <dsp:cNvSpPr/>
      </dsp:nvSpPr>
      <dsp:spPr>
        <a:xfrm>
          <a:off x="0" y="4518898"/>
          <a:ext cx="6582555" cy="6024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B1E255-D147-4DB6-9037-8FCBFB4E7820}">
      <dsp:nvSpPr>
        <dsp:cNvPr id="0" name=""/>
        <dsp:cNvSpPr/>
      </dsp:nvSpPr>
      <dsp:spPr>
        <a:xfrm>
          <a:off x="182244" y="4654452"/>
          <a:ext cx="331353" cy="33135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C21E22-7D2A-4744-8408-425E822BFD0E}">
      <dsp:nvSpPr>
        <dsp:cNvPr id="0" name=""/>
        <dsp:cNvSpPr/>
      </dsp:nvSpPr>
      <dsp:spPr>
        <a:xfrm>
          <a:off x="695843" y="4518898"/>
          <a:ext cx="5886711" cy="60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61" tIns="63761" rIns="63761" bIns="63761" numCol="1" spcCol="1270" anchor="ctr" anchorCtr="0">
          <a:noAutofit/>
        </a:bodyPr>
        <a:lstStyle/>
        <a:p>
          <a:pPr marL="0" lvl="0" indent="0" algn="l" defTabSz="711200">
            <a:lnSpc>
              <a:spcPct val="100000"/>
            </a:lnSpc>
            <a:spcBef>
              <a:spcPct val="0"/>
            </a:spcBef>
            <a:spcAft>
              <a:spcPct val="35000"/>
            </a:spcAft>
            <a:buNone/>
          </a:pPr>
          <a:r>
            <a:rPr lang="en-US" sz="1600" kern="1200" dirty="0"/>
            <a:t>What can I control and what can’t I control in the situation?</a:t>
          </a:r>
        </a:p>
      </dsp:txBody>
      <dsp:txXfrm>
        <a:off x="695843" y="4518898"/>
        <a:ext cx="5886711" cy="602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1995B-FE1C-4B50-877A-D3AEA34E342F}">
      <dsp:nvSpPr>
        <dsp:cNvPr id="0" name=""/>
        <dsp:cNvSpPr/>
      </dsp:nvSpPr>
      <dsp:spPr>
        <a:xfrm>
          <a:off x="0" y="462"/>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3A1807-7924-410D-ABA9-80683BB0002B}">
      <dsp:nvSpPr>
        <dsp:cNvPr id="0" name=""/>
        <dsp:cNvSpPr/>
      </dsp:nvSpPr>
      <dsp:spPr>
        <a:xfrm>
          <a:off x="0" y="462"/>
          <a:ext cx="10058399" cy="42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1. Coaching/Mentoring </a:t>
          </a:r>
        </a:p>
      </dsp:txBody>
      <dsp:txXfrm>
        <a:off x="0" y="462"/>
        <a:ext cx="10058399" cy="420572"/>
      </dsp:txXfrm>
    </dsp:sp>
    <dsp:sp modelId="{05460D5C-0BBC-40A2-9638-5CF9B7379813}">
      <dsp:nvSpPr>
        <dsp:cNvPr id="0" name=""/>
        <dsp:cNvSpPr/>
      </dsp:nvSpPr>
      <dsp:spPr>
        <a:xfrm>
          <a:off x="0" y="421035"/>
          <a:ext cx="10058399" cy="0"/>
        </a:xfrm>
        <a:prstGeom prst="line">
          <a:avLst/>
        </a:prstGeom>
        <a:solidFill>
          <a:schemeClr val="accent2">
            <a:hueOff val="186492"/>
            <a:satOff val="-1301"/>
            <a:lumOff val="319"/>
            <a:alphaOff val="0"/>
          </a:schemeClr>
        </a:solidFill>
        <a:ln w="15875" cap="flat" cmpd="sng" algn="ctr">
          <a:solidFill>
            <a:schemeClr val="accent2">
              <a:hueOff val="186492"/>
              <a:satOff val="-1301"/>
              <a:lumOff val="3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38870-CD0E-4AC0-BB83-479AE930A61D}">
      <dsp:nvSpPr>
        <dsp:cNvPr id="0" name=""/>
        <dsp:cNvSpPr/>
      </dsp:nvSpPr>
      <dsp:spPr>
        <a:xfrm>
          <a:off x="0" y="421035"/>
          <a:ext cx="10058399" cy="42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2. Leading Compliance Reviews</a:t>
          </a:r>
        </a:p>
      </dsp:txBody>
      <dsp:txXfrm>
        <a:off x="0" y="421035"/>
        <a:ext cx="10058399" cy="420572"/>
      </dsp:txXfrm>
    </dsp:sp>
    <dsp:sp modelId="{C2D92FCD-25C1-4F7F-B5A2-9EADF02B508E}">
      <dsp:nvSpPr>
        <dsp:cNvPr id="0" name=""/>
        <dsp:cNvSpPr/>
      </dsp:nvSpPr>
      <dsp:spPr>
        <a:xfrm>
          <a:off x="0" y="841607"/>
          <a:ext cx="10058399" cy="0"/>
        </a:xfrm>
        <a:prstGeom prst="line">
          <a:avLst/>
        </a:prstGeom>
        <a:solidFill>
          <a:schemeClr val="accent2">
            <a:hueOff val="372984"/>
            <a:satOff val="-2603"/>
            <a:lumOff val="637"/>
            <a:alphaOff val="0"/>
          </a:schemeClr>
        </a:solidFill>
        <a:ln w="15875" cap="flat" cmpd="sng" algn="ctr">
          <a:solidFill>
            <a:schemeClr val="accent2">
              <a:hueOff val="372984"/>
              <a:satOff val="-2603"/>
              <a:lumOff val="6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9E741F-3F97-4D12-8982-EF18ADD40B1A}">
      <dsp:nvSpPr>
        <dsp:cNvPr id="0" name=""/>
        <dsp:cNvSpPr/>
      </dsp:nvSpPr>
      <dsp:spPr>
        <a:xfrm>
          <a:off x="0" y="841607"/>
          <a:ext cx="10058399" cy="42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3. Government Technical Representative</a:t>
          </a:r>
        </a:p>
      </dsp:txBody>
      <dsp:txXfrm>
        <a:off x="0" y="841607"/>
        <a:ext cx="10058399" cy="420572"/>
      </dsp:txXfrm>
    </dsp:sp>
    <dsp:sp modelId="{32E3169C-D7CF-436D-B047-A336ED8580A1}">
      <dsp:nvSpPr>
        <dsp:cNvPr id="0" name=""/>
        <dsp:cNvSpPr/>
      </dsp:nvSpPr>
      <dsp:spPr>
        <a:xfrm>
          <a:off x="0" y="1262180"/>
          <a:ext cx="10058399" cy="0"/>
        </a:xfrm>
        <a:prstGeom prst="line">
          <a:avLst/>
        </a:prstGeom>
        <a:solidFill>
          <a:schemeClr val="accent2">
            <a:hueOff val="559476"/>
            <a:satOff val="-3904"/>
            <a:lumOff val="956"/>
            <a:alphaOff val="0"/>
          </a:schemeClr>
        </a:solidFill>
        <a:ln w="15875" cap="flat" cmpd="sng" algn="ctr">
          <a:solidFill>
            <a:schemeClr val="accent2">
              <a:hueOff val="559476"/>
              <a:satOff val="-3904"/>
              <a:lumOff val="9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249D9B-1B1C-47DE-AA54-5BAB89447510}">
      <dsp:nvSpPr>
        <dsp:cNvPr id="0" name=""/>
        <dsp:cNvSpPr/>
      </dsp:nvSpPr>
      <dsp:spPr>
        <a:xfrm>
          <a:off x="0" y="1262180"/>
          <a:ext cx="10058399" cy="42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4. Consistently assigned novel and complex work within the employee’s assigned portfolio</a:t>
          </a:r>
        </a:p>
      </dsp:txBody>
      <dsp:txXfrm>
        <a:off x="0" y="1262180"/>
        <a:ext cx="10058399" cy="420572"/>
      </dsp:txXfrm>
    </dsp:sp>
    <dsp:sp modelId="{C4A7C0A2-4FE2-4429-B886-9A13919E4F07}">
      <dsp:nvSpPr>
        <dsp:cNvPr id="0" name=""/>
        <dsp:cNvSpPr/>
      </dsp:nvSpPr>
      <dsp:spPr>
        <a:xfrm>
          <a:off x="0" y="1682753"/>
          <a:ext cx="10058399" cy="0"/>
        </a:xfrm>
        <a:prstGeom prst="line">
          <a:avLst/>
        </a:prstGeom>
        <a:solidFill>
          <a:schemeClr val="accent2">
            <a:hueOff val="745968"/>
            <a:satOff val="-5205"/>
            <a:lumOff val="1275"/>
            <a:alphaOff val="0"/>
          </a:schemeClr>
        </a:solidFill>
        <a:ln w="15875" cap="flat" cmpd="sng" algn="ctr">
          <a:solidFill>
            <a:schemeClr val="accent2">
              <a:hueOff val="745968"/>
              <a:satOff val="-5205"/>
              <a:lumOff val="1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539630-C0B5-42BC-84B1-AA04F991DC8B}">
      <dsp:nvSpPr>
        <dsp:cNvPr id="0" name=""/>
        <dsp:cNvSpPr/>
      </dsp:nvSpPr>
      <dsp:spPr>
        <a:xfrm>
          <a:off x="0" y="1682753"/>
          <a:ext cx="10058399" cy="42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5. Quality Assurance and Quality Control Activities</a:t>
          </a:r>
        </a:p>
      </dsp:txBody>
      <dsp:txXfrm>
        <a:off x="0" y="1682753"/>
        <a:ext cx="10058399" cy="420572"/>
      </dsp:txXfrm>
    </dsp:sp>
    <dsp:sp modelId="{E4DF7139-DD02-431B-A85A-69051EDA1683}">
      <dsp:nvSpPr>
        <dsp:cNvPr id="0" name=""/>
        <dsp:cNvSpPr/>
      </dsp:nvSpPr>
      <dsp:spPr>
        <a:xfrm>
          <a:off x="0" y="2103326"/>
          <a:ext cx="10058399" cy="0"/>
        </a:xfrm>
        <a:prstGeom prst="line">
          <a:avLst/>
        </a:prstGeom>
        <a:solidFill>
          <a:schemeClr val="accent2">
            <a:hueOff val="932460"/>
            <a:satOff val="-6506"/>
            <a:lumOff val="1593"/>
            <a:alphaOff val="0"/>
          </a:schemeClr>
        </a:solidFill>
        <a:ln w="15875" cap="flat" cmpd="sng" algn="ctr">
          <a:solidFill>
            <a:schemeClr val="accent2">
              <a:hueOff val="932460"/>
              <a:satOff val="-6506"/>
              <a:lumOff val="15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71D85-DB3D-4259-8320-9B143B59F567}">
      <dsp:nvSpPr>
        <dsp:cNvPr id="0" name=""/>
        <dsp:cNvSpPr/>
      </dsp:nvSpPr>
      <dsp:spPr>
        <a:xfrm>
          <a:off x="0" y="2103326"/>
          <a:ext cx="10058399" cy="42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t>6.</a:t>
          </a:r>
          <a:r>
            <a:rPr lang="en-US" sz="2000" kern="1200" dirty="0">
              <a:latin typeface="Georgia Pro Cond Light" panose="020F0302020204030204"/>
            </a:rPr>
            <a:t> </a:t>
          </a:r>
          <a:r>
            <a:rPr lang="en-US" sz="2000" kern="1200" dirty="0"/>
            <a:t>Performance input on less senior staff to the supervisor</a:t>
          </a:r>
        </a:p>
      </dsp:txBody>
      <dsp:txXfrm>
        <a:off x="0" y="2103326"/>
        <a:ext cx="10058399" cy="420572"/>
      </dsp:txXfrm>
    </dsp:sp>
    <dsp:sp modelId="{4C830596-FEE4-4716-AE2E-D3069468BA1D}">
      <dsp:nvSpPr>
        <dsp:cNvPr id="0" name=""/>
        <dsp:cNvSpPr/>
      </dsp:nvSpPr>
      <dsp:spPr>
        <a:xfrm>
          <a:off x="0" y="2523899"/>
          <a:ext cx="10058399" cy="0"/>
        </a:xfrm>
        <a:prstGeom prst="line">
          <a:avLst/>
        </a:prstGeom>
        <a:solidFill>
          <a:schemeClr val="accent2">
            <a:hueOff val="1118952"/>
            <a:satOff val="-7808"/>
            <a:lumOff val="1912"/>
            <a:alphaOff val="0"/>
          </a:schemeClr>
        </a:solidFill>
        <a:ln w="15875" cap="flat" cmpd="sng" algn="ctr">
          <a:solidFill>
            <a:schemeClr val="accent2">
              <a:hueOff val="1118952"/>
              <a:satOff val="-7808"/>
              <a:lumOff val="19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12037B-C428-42BF-878B-09A07AB7B917}">
      <dsp:nvSpPr>
        <dsp:cNvPr id="0" name=""/>
        <dsp:cNvSpPr/>
      </dsp:nvSpPr>
      <dsp:spPr>
        <a:xfrm>
          <a:off x="0" y="2523899"/>
          <a:ext cx="10058399" cy="42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7. Training</a:t>
          </a:r>
        </a:p>
      </dsp:txBody>
      <dsp:txXfrm>
        <a:off x="0" y="2523899"/>
        <a:ext cx="10058399" cy="420572"/>
      </dsp:txXfrm>
    </dsp:sp>
    <dsp:sp modelId="{3EAE2063-FD50-4D96-A93F-D6F8E2DB7C6B}">
      <dsp:nvSpPr>
        <dsp:cNvPr id="0" name=""/>
        <dsp:cNvSpPr/>
      </dsp:nvSpPr>
      <dsp:spPr>
        <a:xfrm>
          <a:off x="0" y="2944472"/>
          <a:ext cx="10058399" cy="0"/>
        </a:xfrm>
        <a:prstGeom prst="line">
          <a:avLst/>
        </a:prstGeom>
        <a:solidFill>
          <a:schemeClr val="accent2">
            <a:hueOff val="1305444"/>
            <a:satOff val="-9109"/>
            <a:lumOff val="2230"/>
            <a:alphaOff val="0"/>
          </a:schemeClr>
        </a:solidFill>
        <a:ln w="15875" cap="flat" cmpd="sng" algn="ctr">
          <a:solidFill>
            <a:schemeClr val="accent2">
              <a:hueOff val="1305444"/>
              <a:satOff val="-9109"/>
              <a:lumOff val="22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872A40-12CD-475B-A40F-BD932FC4596B}">
      <dsp:nvSpPr>
        <dsp:cNvPr id="0" name=""/>
        <dsp:cNvSpPr/>
      </dsp:nvSpPr>
      <dsp:spPr>
        <a:xfrm>
          <a:off x="0" y="2944472"/>
          <a:ext cx="10058399" cy="42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8. Special Projects </a:t>
          </a:r>
        </a:p>
      </dsp:txBody>
      <dsp:txXfrm>
        <a:off x="0" y="2944472"/>
        <a:ext cx="10058399" cy="420572"/>
      </dsp:txXfrm>
    </dsp:sp>
    <dsp:sp modelId="{36A806E9-E49A-4F50-9572-6BA76B52E81E}">
      <dsp:nvSpPr>
        <dsp:cNvPr id="0" name=""/>
        <dsp:cNvSpPr/>
      </dsp:nvSpPr>
      <dsp:spPr>
        <a:xfrm>
          <a:off x="0" y="3365044"/>
          <a:ext cx="10058399" cy="0"/>
        </a:xfrm>
        <a:prstGeom prst="line">
          <a:avLst/>
        </a:prstGeom>
        <a:solidFill>
          <a:schemeClr val="accent2">
            <a:hueOff val="1491936"/>
            <a:satOff val="-10410"/>
            <a:lumOff val="2549"/>
            <a:alphaOff val="0"/>
          </a:schemeClr>
        </a:solidFill>
        <a:ln w="15875" cap="flat" cmpd="sng" algn="ctr">
          <a:solidFill>
            <a:schemeClr val="accent2">
              <a:hueOff val="1491936"/>
              <a:satOff val="-10410"/>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4F8B8B-4C4F-4A28-9187-1E7F11CE41B4}">
      <dsp:nvSpPr>
        <dsp:cNvPr id="0" name=""/>
        <dsp:cNvSpPr/>
      </dsp:nvSpPr>
      <dsp:spPr>
        <a:xfrm>
          <a:off x="0" y="3365044"/>
          <a:ext cx="10058399" cy="42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t>9.</a:t>
          </a:r>
          <a:r>
            <a:rPr lang="en-US" sz="2000" kern="1200" dirty="0">
              <a:latin typeface="Georgia Pro Cond Light" panose="020F0302020204030204"/>
            </a:rPr>
            <a:t> </a:t>
          </a:r>
          <a:r>
            <a:rPr lang="en-US" sz="2000" kern="1200" dirty="0"/>
            <a:t>Leadership 										</a:t>
          </a:r>
        </a:p>
      </dsp:txBody>
      <dsp:txXfrm>
        <a:off x="0" y="3365044"/>
        <a:ext cx="10058399" cy="4205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5F09C-F474-4998-A044-0D160F727234}">
      <dsp:nvSpPr>
        <dsp:cNvPr id="0" name=""/>
        <dsp:cNvSpPr/>
      </dsp:nvSpPr>
      <dsp:spPr>
        <a:xfrm>
          <a:off x="3725" y="498423"/>
          <a:ext cx="2017226" cy="121033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Clear Communicator</a:t>
          </a:r>
        </a:p>
      </dsp:txBody>
      <dsp:txXfrm>
        <a:off x="3725" y="498423"/>
        <a:ext cx="2017226" cy="1210336"/>
      </dsp:txXfrm>
    </dsp:sp>
    <dsp:sp modelId="{307F9139-42BF-4E4A-89F6-22FF9D71303B}">
      <dsp:nvSpPr>
        <dsp:cNvPr id="0" name=""/>
        <dsp:cNvSpPr/>
      </dsp:nvSpPr>
      <dsp:spPr>
        <a:xfrm>
          <a:off x="2222675" y="498423"/>
          <a:ext cx="2017226" cy="1210336"/>
        </a:xfrm>
        <a:prstGeom prst="rect">
          <a:avLst/>
        </a:prstGeom>
        <a:solidFill>
          <a:schemeClr val="accent2">
            <a:hueOff val="165771"/>
            <a:satOff val="-1157"/>
            <a:lumOff val="2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Example of Integrity</a:t>
          </a:r>
        </a:p>
      </dsp:txBody>
      <dsp:txXfrm>
        <a:off x="2222675" y="498423"/>
        <a:ext cx="2017226" cy="1210336"/>
      </dsp:txXfrm>
    </dsp:sp>
    <dsp:sp modelId="{7A235920-FF50-43A0-9FC9-DF6AE14F895E}">
      <dsp:nvSpPr>
        <dsp:cNvPr id="0" name=""/>
        <dsp:cNvSpPr/>
      </dsp:nvSpPr>
      <dsp:spPr>
        <a:xfrm>
          <a:off x="4441625" y="498423"/>
          <a:ext cx="2017226" cy="1210336"/>
        </a:xfrm>
        <a:prstGeom prst="rect">
          <a:avLst/>
        </a:prstGeom>
        <a:solidFill>
          <a:schemeClr val="accent2">
            <a:hueOff val="331541"/>
            <a:satOff val="-2313"/>
            <a:lumOff val="5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Influential in Core Areas</a:t>
          </a:r>
        </a:p>
      </dsp:txBody>
      <dsp:txXfrm>
        <a:off x="4441625" y="498423"/>
        <a:ext cx="2017226" cy="1210336"/>
      </dsp:txXfrm>
    </dsp:sp>
    <dsp:sp modelId="{95EBC23B-E9ED-4CF3-9296-97319AF29CEA}">
      <dsp:nvSpPr>
        <dsp:cNvPr id="0" name=""/>
        <dsp:cNvSpPr/>
      </dsp:nvSpPr>
      <dsp:spPr>
        <a:xfrm>
          <a:off x="6660574" y="498423"/>
          <a:ext cx="2017226" cy="1210336"/>
        </a:xfrm>
        <a:prstGeom prst="rect">
          <a:avLst/>
        </a:prstGeom>
        <a:solidFill>
          <a:schemeClr val="accent2">
            <a:hueOff val="497312"/>
            <a:satOff val="-3470"/>
            <a:lumOff val="8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Agile/Flexible</a:t>
          </a:r>
        </a:p>
      </dsp:txBody>
      <dsp:txXfrm>
        <a:off x="6660574" y="498423"/>
        <a:ext cx="2017226" cy="1210336"/>
      </dsp:txXfrm>
    </dsp:sp>
    <dsp:sp modelId="{5AC328E2-F5EE-4FE3-A55D-34F1E26B8634}">
      <dsp:nvSpPr>
        <dsp:cNvPr id="0" name=""/>
        <dsp:cNvSpPr/>
      </dsp:nvSpPr>
      <dsp:spPr>
        <a:xfrm>
          <a:off x="8879524" y="498423"/>
          <a:ext cx="2017226" cy="1210336"/>
        </a:xfrm>
        <a:prstGeom prst="rect">
          <a:avLst/>
        </a:prstGeom>
        <a:solidFill>
          <a:schemeClr val="accent2">
            <a:hueOff val="663083"/>
            <a:satOff val="-4627"/>
            <a:lumOff val="11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Powerful Facilitator and Skilled Negotiator</a:t>
          </a:r>
        </a:p>
      </dsp:txBody>
      <dsp:txXfrm>
        <a:off x="8879524" y="498423"/>
        <a:ext cx="2017226" cy="1210336"/>
      </dsp:txXfrm>
    </dsp:sp>
    <dsp:sp modelId="{ABCB71EB-CCB5-4B1A-AF9E-3218235C99ED}">
      <dsp:nvSpPr>
        <dsp:cNvPr id="0" name=""/>
        <dsp:cNvSpPr/>
      </dsp:nvSpPr>
      <dsp:spPr>
        <a:xfrm>
          <a:off x="3725" y="1910482"/>
          <a:ext cx="2017226" cy="1210336"/>
        </a:xfrm>
        <a:prstGeom prst="rect">
          <a:avLst/>
        </a:prstGeom>
        <a:solidFill>
          <a:schemeClr val="accent2">
            <a:hueOff val="828854"/>
            <a:satOff val="-5783"/>
            <a:lumOff val="14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Fair-Minded</a:t>
          </a:r>
        </a:p>
      </dsp:txBody>
      <dsp:txXfrm>
        <a:off x="3725" y="1910482"/>
        <a:ext cx="2017226" cy="1210336"/>
      </dsp:txXfrm>
    </dsp:sp>
    <dsp:sp modelId="{75335F7B-CD24-463E-9B7F-2EA92B9202FB}">
      <dsp:nvSpPr>
        <dsp:cNvPr id="0" name=""/>
        <dsp:cNvSpPr/>
      </dsp:nvSpPr>
      <dsp:spPr>
        <a:xfrm>
          <a:off x="2222675" y="1910482"/>
          <a:ext cx="2017226" cy="1210336"/>
        </a:xfrm>
        <a:prstGeom prst="rect">
          <a:avLst/>
        </a:prstGeom>
        <a:solidFill>
          <a:schemeClr val="accent2">
            <a:hueOff val="994624"/>
            <a:satOff val="-6940"/>
            <a:lumOff val="16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Respectful to Others</a:t>
          </a:r>
        </a:p>
      </dsp:txBody>
      <dsp:txXfrm>
        <a:off x="2222675" y="1910482"/>
        <a:ext cx="2017226" cy="1210336"/>
      </dsp:txXfrm>
    </dsp:sp>
    <dsp:sp modelId="{76DD2B93-55F5-4578-B569-E8468D30FF0A}">
      <dsp:nvSpPr>
        <dsp:cNvPr id="0" name=""/>
        <dsp:cNvSpPr/>
      </dsp:nvSpPr>
      <dsp:spPr>
        <a:xfrm>
          <a:off x="4441625" y="1910482"/>
          <a:ext cx="2017226" cy="1210336"/>
        </a:xfrm>
        <a:prstGeom prst="rect">
          <a:avLst/>
        </a:prstGeom>
        <a:solidFill>
          <a:schemeClr val="accent2">
            <a:hueOff val="1160395"/>
            <a:satOff val="-8097"/>
            <a:lumOff val="19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Strong Organizational Skills</a:t>
          </a:r>
        </a:p>
      </dsp:txBody>
      <dsp:txXfrm>
        <a:off x="4441625" y="1910482"/>
        <a:ext cx="2017226" cy="1210336"/>
      </dsp:txXfrm>
    </dsp:sp>
    <dsp:sp modelId="{B6E7BC8E-8873-4EC8-AEF6-8FCB6BCD6E15}">
      <dsp:nvSpPr>
        <dsp:cNvPr id="0" name=""/>
        <dsp:cNvSpPr/>
      </dsp:nvSpPr>
      <dsp:spPr>
        <a:xfrm>
          <a:off x="6660574" y="1910482"/>
          <a:ext cx="2017226" cy="1210336"/>
        </a:xfrm>
        <a:prstGeom prst="rect">
          <a:avLst/>
        </a:prstGeom>
        <a:solidFill>
          <a:schemeClr val="accent2">
            <a:hueOff val="1326166"/>
            <a:satOff val="-9253"/>
            <a:lumOff val="22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Confident in the Team and Themselves</a:t>
          </a:r>
        </a:p>
      </dsp:txBody>
      <dsp:txXfrm>
        <a:off x="6660574" y="1910482"/>
        <a:ext cx="2017226" cy="1210336"/>
      </dsp:txXfrm>
    </dsp:sp>
    <dsp:sp modelId="{82D75AB8-F982-4AA8-91F5-0ADFF35FFE05}">
      <dsp:nvSpPr>
        <dsp:cNvPr id="0" name=""/>
        <dsp:cNvSpPr/>
      </dsp:nvSpPr>
      <dsp:spPr>
        <a:xfrm>
          <a:off x="8879524" y="1910482"/>
          <a:ext cx="2017226" cy="1210336"/>
        </a:xfrm>
        <a:prstGeom prst="rect">
          <a:avLst/>
        </a:prstGeom>
        <a:solidFill>
          <a:schemeClr val="accent2">
            <a:hueOff val="1491936"/>
            <a:satOff val="-10410"/>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Courageous</a:t>
          </a:r>
        </a:p>
      </dsp:txBody>
      <dsp:txXfrm>
        <a:off x="8879524" y="1910482"/>
        <a:ext cx="2017226" cy="12103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C437B-5E9D-499F-8B5E-98959B12B62F}">
      <dsp:nvSpPr>
        <dsp:cNvPr id="0" name=""/>
        <dsp:cNvSpPr/>
      </dsp:nvSpPr>
      <dsp:spPr>
        <a:xfrm>
          <a:off x="0" y="172780"/>
          <a:ext cx="10058399" cy="4446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When an employee meets or exceeds goals</a:t>
          </a:r>
        </a:p>
      </dsp:txBody>
      <dsp:txXfrm>
        <a:off x="21704" y="194484"/>
        <a:ext cx="10014991" cy="401192"/>
      </dsp:txXfrm>
    </dsp:sp>
    <dsp:sp modelId="{141F64F9-41AA-4263-9091-2D3BE65FC4FB}">
      <dsp:nvSpPr>
        <dsp:cNvPr id="0" name=""/>
        <dsp:cNvSpPr/>
      </dsp:nvSpPr>
      <dsp:spPr>
        <a:xfrm>
          <a:off x="0" y="672100"/>
          <a:ext cx="10058399" cy="444600"/>
        </a:xfrm>
        <a:prstGeom prst="roundRect">
          <a:avLst/>
        </a:prstGeom>
        <a:solidFill>
          <a:schemeClr val="accent2">
            <a:hueOff val="248656"/>
            <a:satOff val="-1735"/>
            <a:lumOff val="4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When an employee models a behavior that you want repeated</a:t>
          </a:r>
        </a:p>
      </dsp:txBody>
      <dsp:txXfrm>
        <a:off x="21704" y="693804"/>
        <a:ext cx="10014991" cy="401192"/>
      </dsp:txXfrm>
    </dsp:sp>
    <dsp:sp modelId="{35D0642B-EF46-490F-946F-A7A4B4928CE2}">
      <dsp:nvSpPr>
        <dsp:cNvPr id="0" name=""/>
        <dsp:cNvSpPr/>
      </dsp:nvSpPr>
      <dsp:spPr>
        <a:xfrm>
          <a:off x="0" y="1171420"/>
          <a:ext cx="10058399" cy="444600"/>
        </a:xfrm>
        <a:prstGeom prst="roundRect">
          <a:avLst/>
        </a:prstGeom>
        <a:solidFill>
          <a:schemeClr val="accent2">
            <a:hueOff val="497312"/>
            <a:satOff val="-3470"/>
            <a:lumOff val="8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When an employee helps colleagues or customers with something time consuming or significant</a:t>
          </a:r>
        </a:p>
      </dsp:txBody>
      <dsp:txXfrm>
        <a:off x="21704" y="1193124"/>
        <a:ext cx="10014991" cy="401192"/>
      </dsp:txXfrm>
    </dsp:sp>
    <dsp:sp modelId="{13E0DD55-006A-4B51-83FF-9B9EE0672486}">
      <dsp:nvSpPr>
        <dsp:cNvPr id="0" name=""/>
        <dsp:cNvSpPr/>
      </dsp:nvSpPr>
      <dsp:spPr>
        <a:xfrm>
          <a:off x="0" y="1670740"/>
          <a:ext cx="10058399" cy="444600"/>
        </a:xfrm>
        <a:prstGeom prst="roundRect">
          <a:avLst/>
        </a:prstGeom>
        <a:solidFill>
          <a:schemeClr val="accent2">
            <a:hueOff val="745968"/>
            <a:satOff val="-5205"/>
            <a:lumOff val="1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When an employee overcomes an obstacle</a:t>
          </a:r>
        </a:p>
      </dsp:txBody>
      <dsp:txXfrm>
        <a:off x="21704" y="1692444"/>
        <a:ext cx="10014991" cy="401192"/>
      </dsp:txXfrm>
    </dsp:sp>
    <dsp:sp modelId="{3608A379-4EC9-47CE-A3A5-FA0356F6DB93}">
      <dsp:nvSpPr>
        <dsp:cNvPr id="0" name=""/>
        <dsp:cNvSpPr/>
      </dsp:nvSpPr>
      <dsp:spPr>
        <a:xfrm>
          <a:off x="0" y="2170060"/>
          <a:ext cx="10058399" cy="444600"/>
        </a:xfrm>
        <a:prstGeom prst="roundRect">
          <a:avLst/>
        </a:prstGeom>
        <a:solidFill>
          <a:schemeClr val="accent2">
            <a:hueOff val="994624"/>
            <a:satOff val="-6940"/>
            <a:lumOff val="16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When an employee takes initiative</a:t>
          </a:r>
        </a:p>
      </dsp:txBody>
      <dsp:txXfrm>
        <a:off x="21704" y="2191764"/>
        <a:ext cx="10014991" cy="401192"/>
      </dsp:txXfrm>
    </dsp:sp>
    <dsp:sp modelId="{155C21DC-81BC-4F2C-A812-0E17B03ACBDE}">
      <dsp:nvSpPr>
        <dsp:cNvPr id="0" name=""/>
        <dsp:cNvSpPr/>
      </dsp:nvSpPr>
      <dsp:spPr>
        <a:xfrm>
          <a:off x="0" y="2669380"/>
          <a:ext cx="10058399" cy="444600"/>
        </a:xfrm>
        <a:prstGeom prst="roundRect">
          <a:avLst/>
        </a:prstGeom>
        <a:solidFill>
          <a:schemeClr val="accent2">
            <a:hueOff val="1243280"/>
            <a:satOff val="-8675"/>
            <a:lumOff val="21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When an employee needs a confidence boost</a:t>
          </a:r>
        </a:p>
      </dsp:txBody>
      <dsp:txXfrm>
        <a:off x="21704" y="2691084"/>
        <a:ext cx="10014991" cy="401192"/>
      </dsp:txXfrm>
    </dsp:sp>
    <dsp:sp modelId="{042E0F11-0BDE-40E8-995D-21CEBFD632A4}">
      <dsp:nvSpPr>
        <dsp:cNvPr id="0" name=""/>
        <dsp:cNvSpPr/>
      </dsp:nvSpPr>
      <dsp:spPr>
        <a:xfrm>
          <a:off x="0" y="3168700"/>
          <a:ext cx="10058399" cy="444600"/>
        </a:xfrm>
        <a:prstGeom prst="roundRect">
          <a:avLst/>
        </a:prstGeom>
        <a:solidFill>
          <a:schemeClr val="accent2">
            <a:hueOff val="1491936"/>
            <a:satOff val="-10410"/>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When an employee goes an extra mile</a:t>
          </a:r>
        </a:p>
      </dsp:txBody>
      <dsp:txXfrm>
        <a:off x="21704" y="3190404"/>
        <a:ext cx="10014991" cy="4011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1F08C-D01F-4D50-A20B-BF1E0D01E6E0}">
      <dsp:nvSpPr>
        <dsp:cNvPr id="0" name=""/>
        <dsp:cNvSpPr/>
      </dsp:nvSpPr>
      <dsp:spPr>
        <a:xfrm>
          <a:off x="3406" y="9615"/>
          <a:ext cx="3321239" cy="950400"/>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kern="1200" dirty="0"/>
            <a:t>1. Specific</a:t>
          </a:r>
        </a:p>
      </dsp:txBody>
      <dsp:txXfrm>
        <a:off x="3406" y="9615"/>
        <a:ext cx="3321239" cy="950400"/>
      </dsp:txXfrm>
    </dsp:sp>
    <dsp:sp modelId="{E99B015B-48A5-4037-A8D8-BACBBC9499A8}">
      <dsp:nvSpPr>
        <dsp:cNvPr id="0" name=""/>
        <dsp:cNvSpPr/>
      </dsp:nvSpPr>
      <dsp:spPr>
        <a:xfrm>
          <a:off x="3406" y="960015"/>
          <a:ext cx="3321239" cy="2649611"/>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t>Describe the situation with specifics</a:t>
          </a:r>
        </a:p>
      </dsp:txBody>
      <dsp:txXfrm>
        <a:off x="3406" y="960015"/>
        <a:ext cx="3321239" cy="2649611"/>
      </dsp:txXfrm>
    </dsp:sp>
    <dsp:sp modelId="{5A6B0158-2027-4AD4-A786-9699249D434B}">
      <dsp:nvSpPr>
        <dsp:cNvPr id="0" name=""/>
        <dsp:cNvSpPr/>
      </dsp:nvSpPr>
      <dsp:spPr>
        <a:xfrm>
          <a:off x="3789618" y="9615"/>
          <a:ext cx="3321239" cy="950400"/>
        </a:xfrm>
        <a:prstGeom prst="rect">
          <a:avLst/>
        </a:prstGeom>
        <a:solidFill>
          <a:schemeClr val="accent5">
            <a:hueOff val="746807"/>
            <a:satOff val="-2060"/>
            <a:lumOff val="97"/>
            <a:alphaOff val="0"/>
          </a:schemeClr>
        </a:solidFill>
        <a:ln w="15875" cap="flat" cmpd="sng" algn="ctr">
          <a:solidFill>
            <a:schemeClr val="accent5">
              <a:hueOff val="746807"/>
              <a:satOff val="-2060"/>
              <a:lumOff val="9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kern="1200" dirty="0"/>
            <a:t>2. Behavior</a:t>
          </a:r>
        </a:p>
      </dsp:txBody>
      <dsp:txXfrm>
        <a:off x="3789618" y="9615"/>
        <a:ext cx="3321239" cy="950400"/>
      </dsp:txXfrm>
    </dsp:sp>
    <dsp:sp modelId="{0F8E0E3E-41DA-4E60-B4E9-9B0847D33009}">
      <dsp:nvSpPr>
        <dsp:cNvPr id="0" name=""/>
        <dsp:cNvSpPr/>
      </dsp:nvSpPr>
      <dsp:spPr>
        <a:xfrm>
          <a:off x="3789618" y="960015"/>
          <a:ext cx="3321239" cy="2649611"/>
        </a:xfrm>
        <a:prstGeom prst="rect">
          <a:avLst/>
        </a:prstGeom>
        <a:solidFill>
          <a:schemeClr val="accent5">
            <a:tint val="40000"/>
            <a:alpha val="90000"/>
            <a:hueOff val="623435"/>
            <a:satOff val="-1220"/>
            <a:lumOff val="-83"/>
            <a:alphaOff val="0"/>
          </a:schemeClr>
        </a:solidFill>
        <a:ln w="15875" cap="flat" cmpd="sng" algn="ctr">
          <a:solidFill>
            <a:schemeClr val="accent5">
              <a:tint val="40000"/>
              <a:alpha val="90000"/>
              <a:hueOff val="623435"/>
              <a:satOff val="-1220"/>
              <a:lumOff val="-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t>Describe the behavior observed (rather than motivation)</a:t>
          </a:r>
        </a:p>
      </dsp:txBody>
      <dsp:txXfrm>
        <a:off x="3789618" y="960015"/>
        <a:ext cx="3321239" cy="2649611"/>
      </dsp:txXfrm>
    </dsp:sp>
    <dsp:sp modelId="{810773F4-1315-44F4-B1AD-320106C2B412}">
      <dsp:nvSpPr>
        <dsp:cNvPr id="0" name=""/>
        <dsp:cNvSpPr/>
      </dsp:nvSpPr>
      <dsp:spPr>
        <a:xfrm>
          <a:off x="7575831" y="9615"/>
          <a:ext cx="3321239" cy="950400"/>
        </a:xfrm>
        <a:prstGeom prst="rect">
          <a:avLst/>
        </a:prstGeom>
        <a:solidFill>
          <a:schemeClr val="accent5">
            <a:hueOff val="1493614"/>
            <a:satOff val="-4119"/>
            <a:lumOff val="195"/>
            <a:alphaOff val="0"/>
          </a:schemeClr>
        </a:solidFill>
        <a:ln w="15875" cap="flat" cmpd="sng" algn="ctr">
          <a:solidFill>
            <a:schemeClr val="accent5">
              <a:hueOff val="1493614"/>
              <a:satOff val="-4119"/>
              <a:lumOff val="19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kern="1200" dirty="0"/>
            <a:t>3. Impact</a:t>
          </a:r>
        </a:p>
      </dsp:txBody>
      <dsp:txXfrm>
        <a:off x="7575831" y="9615"/>
        <a:ext cx="3321239" cy="950400"/>
      </dsp:txXfrm>
    </dsp:sp>
    <dsp:sp modelId="{EF7B4AE9-596B-47E7-A8B1-C8F4D5CC89B0}">
      <dsp:nvSpPr>
        <dsp:cNvPr id="0" name=""/>
        <dsp:cNvSpPr/>
      </dsp:nvSpPr>
      <dsp:spPr>
        <a:xfrm>
          <a:off x="7575831" y="960015"/>
          <a:ext cx="3321239" cy="2649611"/>
        </a:xfrm>
        <a:prstGeom prst="rect">
          <a:avLst/>
        </a:prstGeom>
        <a:solidFill>
          <a:schemeClr val="accent5">
            <a:tint val="40000"/>
            <a:alpha val="90000"/>
            <a:hueOff val="1246870"/>
            <a:satOff val="-2439"/>
            <a:lumOff val="-166"/>
            <a:alphaOff val="0"/>
          </a:schemeClr>
        </a:solidFill>
        <a:ln w="15875" cap="flat" cmpd="sng" algn="ctr">
          <a:solidFill>
            <a:schemeClr val="accent5">
              <a:tint val="40000"/>
              <a:alpha val="90000"/>
              <a:hueOff val="1246870"/>
              <a:satOff val="-2439"/>
              <a:lumOff val="-1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t>Describe the impact the behavior had</a:t>
          </a:r>
        </a:p>
      </dsp:txBody>
      <dsp:txXfrm>
        <a:off x="7575831" y="960015"/>
        <a:ext cx="3321239" cy="26496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1CA3E-2187-415A-BB0D-3B7EBAD743A2}">
      <dsp:nvSpPr>
        <dsp:cNvPr id="0" name=""/>
        <dsp:cNvSpPr/>
      </dsp:nvSpPr>
      <dsp:spPr>
        <a:xfrm>
          <a:off x="0" y="0"/>
          <a:ext cx="3151509" cy="121649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1. The Micro Yes</a:t>
          </a:r>
        </a:p>
      </dsp:txBody>
      <dsp:txXfrm>
        <a:off x="35630" y="35630"/>
        <a:ext cx="1736017" cy="1145239"/>
      </dsp:txXfrm>
    </dsp:sp>
    <dsp:sp modelId="{9DEB7FD9-B9E2-44E0-B12E-FB27D78CFBF1}">
      <dsp:nvSpPr>
        <dsp:cNvPr id="0" name=""/>
        <dsp:cNvSpPr/>
      </dsp:nvSpPr>
      <dsp:spPr>
        <a:xfrm>
          <a:off x="263938" y="1437681"/>
          <a:ext cx="3151509" cy="121649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2. Data Point</a:t>
          </a:r>
        </a:p>
      </dsp:txBody>
      <dsp:txXfrm>
        <a:off x="299568" y="1473311"/>
        <a:ext cx="2025586" cy="1145239"/>
      </dsp:txXfrm>
    </dsp:sp>
    <dsp:sp modelId="{49F26B22-9E58-45F2-B14F-7B1286ED7271}">
      <dsp:nvSpPr>
        <dsp:cNvPr id="0" name=""/>
        <dsp:cNvSpPr/>
      </dsp:nvSpPr>
      <dsp:spPr>
        <a:xfrm>
          <a:off x="523938" y="2875362"/>
          <a:ext cx="3151509" cy="1216499"/>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3.  Impact Statement</a:t>
          </a:r>
        </a:p>
      </dsp:txBody>
      <dsp:txXfrm>
        <a:off x="559568" y="2910992"/>
        <a:ext cx="2029525" cy="1145239"/>
      </dsp:txXfrm>
    </dsp:sp>
    <dsp:sp modelId="{822B647F-8536-494F-810F-E2118E986A47}">
      <dsp:nvSpPr>
        <dsp:cNvPr id="0" name=""/>
        <dsp:cNvSpPr/>
      </dsp:nvSpPr>
      <dsp:spPr>
        <a:xfrm>
          <a:off x="787877" y="4313043"/>
          <a:ext cx="3151509" cy="121649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4.  A Question</a:t>
          </a:r>
        </a:p>
      </dsp:txBody>
      <dsp:txXfrm>
        <a:off x="823507" y="4348673"/>
        <a:ext cx="2025586" cy="1145239"/>
      </dsp:txXfrm>
    </dsp:sp>
    <dsp:sp modelId="{777AA744-497F-4E16-B522-0CF95DC24FC2}">
      <dsp:nvSpPr>
        <dsp:cNvPr id="0" name=""/>
        <dsp:cNvSpPr/>
      </dsp:nvSpPr>
      <dsp:spPr>
        <a:xfrm>
          <a:off x="2360784" y="931727"/>
          <a:ext cx="790724" cy="790724"/>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538697" y="931727"/>
        <a:ext cx="434898" cy="595020"/>
      </dsp:txXfrm>
    </dsp:sp>
    <dsp:sp modelId="{CAA1CB5D-F4E4-4054-829C-F18261AA5097}">
      <dsp:nvSpPr>
        <dsp:cNvPr id="0" name=""/>
        <dsp:cNvSpPr/>
      </dsp:nvSpPr>
      <dsp:spPr>
        <a:xfrm>
          <a:off x="2624723" y="2369409"/>
          <a:ext cx="790724" cy="790724"/>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802636" y="2369409"/>
        <a:ext cx="434898" cy="595020"/>
      </dsp:txXfrm>
    </dsp:sp>
    <dsp:sp modelId="{FA6AF7C8-2584-4698-BDC6-3BE00E2402FE}">
      <dsp:nvSpPr>
        <dsp:cNvPr id="0" name=""/>
        <dsp:cNvSpPr/>
      </dsp:nvSpPr>
      <dsp:spPr>
        <a:xfrm>
          <a:off x="2884723" y="3807090"/>
          <a:ext cx="790724" cy="790724"/>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062636" y="3807090"/>
        <a:ext cx="434898" cy="5950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C5156-EEEA-45AA-A399-DB314A11A536}">
      <dsp:nvSpPr>
        <dsp:cNvPr id="0" name=""/>
        <dsp:cNvSpPr/>
      </dsp:nvSpPr>
      <dsp:spPr>
        <a:xfrm>
          <a:off x="2424" y="0"/>
          <a:ext cx="2379538" cy="3760788"/>
        </a:xfrm>
        <a:prstGeom prst="roundRect">
          <a:avLst>
            <a:gd name="adj" fmla="val 10000"/>
          </a:avLst>
        </a:prstGeom>
        <a:solidFill>
          <a:srgbClr val="0070C0"/>
        </a:solidFill>
        <a:ln>
          <a:solidFill>
            <a:schemeClr val="accent1">
              <a:lumMod val="40000"/>
              <a:lumOff val="60000"/>
            </a:schemeClr>
          </a:solid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r>
            <a:rPr lang="en-US" sz="3200" b="1" kern="1200" dirty="0"/>
            <a:t>Goal</a:t>
          </a:r>
        </a:p>
        <a:p>
          <a:pPr marL="0" lvl="0" indent="0" algn="ctr" defTabSz="1422400">
            <a:lnSpc>
              <a:spcPct val="90000"/>
            </a:lnSpc>
            <a:spcBef>
              <a:spcPct val="0"/>
            </a:spcBef>
            <a:spcAft>
              <a:spcPct val="35000"/>
            </a:spcAft>
            <a:buNone/>
          </a:pPr>
          <a:r>
            <a:rPr lang="en-US" sz="3200" kern="1200" dirty="0"/>
            <a:t>What do you want?</a:t>
          </a:r>
        </a:p>
        <a:p>
          <a:pPr marL="0" lvl="0" indent="0" algn="ctr" defTabSz="1422400">
            <a:lnSpc>
              <a:spcPct val="90000"/>
            </a:lnSpc>
            <a:spcBef>
              <a:spcPct val="0"/>
            </a:spcBef>
            <a:spcAft>
              <a:spcPct val="35000"/>
            </a:spcAft>
            <a:buNone/>
          </a:pPr>
          <a:endParaRPr lang="en-US" sz="1900" kern="1200" dirty="0"/>
        </a:p>
        <a:p>
          <a:pPr marL="0" lvl="0" indent="0" algn="ctr" defTabSz="1422400">
            <a:lnSpc>
              <a:spcPct val="90000"/>
            </a:lnSpc>
            <a:spcBef>
              <a:spcPct val="0"/>
            </a:spcBef>
            <a:spcAft>
              <a:spcPct val="35000"/>
            </a:spcAft>
            <a:buNone/>
          </a:pPr>
          <a:endParaRPr lang="en-US" sz="1900" kern="1200" dirty="0"/>
        </a:p>
      </dsp:txBody>
      <dsp:txXfrm>
        <a:off x="2424" y="0"/>
        <a:ext cx="2379538" cy="1128236"/>
      </dsp:txXfrm>
    </dsp:sp>
    <dsp:sp modelId="{935F4910-A822-4117-8F29-AC404C6851EE}">
      <dsp:nvSpPr>
        <dsp:cNvPr id="0" name=""/>
        <dsp:cNvSpPr/>
      </dsp:nvSpPr>
      <dsp:spPr>
        <a:xfrm>
          <a:off x="2560428" y="0"/>
          <a:ext cx="2379538" cy="3760788"/>
        </a:xfrm>
        <a:prstGeom prst="roundRect">
          <a:avLst>
            <a:gd name="adj" fmla="val 10000"/>
          </a:avLst>
        </a:prstGeom>
        <a:solidFill>
          <a:schemeClr val="bg2">
            <a:lumMod val="7500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3200" b="1" kern="1200" dirty="0"/>
            <a:t>Reality</a:t>
          </a:r>
        </a:p>
        <a:p>
          <a:pPr marL="0" lvl="0" indent="0" algn="ctr" defTabSz="666750">
            <a:lnSpc>
              <a:spcPct val="90000"/>
            </a:lnSpc>
            <a:spcBef>
              <a:spcPct val="0"/>
            </a:spcBef>
            <a:spcAft>
              <a:spcPct val="35000"/>
            </a:spcAft>
            <a:buNone/>
          </a:pPr>
          <a:r>
            <a:rPr lang="en-US" sz="3200" kern="1200" dirty="0"/>
            <a:t>Where are you now?</a:t>
          </a:r>
        </a:p>
      </dsp:txBody>
      <dsp:txXfrm>
        <a:off x="2560428" y="0"/>
        <a:ext cx="2379538" cy="1128236"/>
      </dsp:txXfrm>
    </dsp:sp>
    <dsp:sp modelId="{AE1241BC-126E-4732-A46D-5EED1BD7BD62}">
      <dsp:nvSpPr>
        <dsp:cNvPr id="0" name=""/>
        <dsp:cNvSpPr/>
      </dsp:nvSpPr>
      <dsp:spPr>
        <a:xfrm>
          <a:off x="5118432" y="0"/>
          <a:ext cx="2379538" cy="3760788"/>
        </a:xfrm>
        <a:prstGeom prst="roundRect">
          <a:avLst>
            <a:gd name="adj" fmla="val 10000"/>
          </a:avLst>
        </a:prstGeom>
        <a:solidFill>
          <a:schemeClr val="accent3"/>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r>
            <a:rPr lang="en-US" sz="3200" b="1" kern="1200" dirty="0"/>
            <a:t>Options</a:t>
          </a:r>
        </a:p>
        <a:p>
          <a:pPr marL="0" lvl="0" indent="0" algn="ctr" defTabSz="444500">
            <a:lnSpc>
              <a:spcPct val="90000"/>
            </a:lnSpc>
            <a:spcBef>
              <a:spcPct val="0"/>
            </a:spcBef>
            <a:spcAft>
              <a:spcPct val="35000"/>
            </a:spcAft>
            <a:buNone/>
          </a:pPr>
          <a:r>
            <a:rPr lang="en-US" sz="3200" kern="1200" dirty="0"/>
            <a:t>What could you do?</a:t>
          </a:r>
        </a:p>
      </dsp:txBody>
      <dsp:txXfrm>
        <a:off x="5118432" y="0"/>
        <a:ext cx="2379538" cy="1128236"/>
      </dsp:txXfrm>
    </dsp:sp>
    <dsp:sp modelId="{8173E787-7AFE-4E47-A31F-875162DA9415}">
      <dsp:nvSpPr>
        <dsp:cNvPr id="0" name=""/>
        <dsp:cNvSpPr/>
      </dsp:nvSpPr>
      <dsp:spPr>
        <a:xfrm>
          <a:off x="7676436" y="0"/>
          <a:ext cx="2379538" cy="3760788"/>
        </a:xfrm>
        <a:prstGeom prst="roundRect">
          <a:avLst>
            <a:gd name="adj" fmla="val 10000"/>
          </a:avLst>
        </a:prstGeom>
        <a:solidFill>
          <a:schemeClr val="tx2">
            <a:lumMod val="50000"/>
            <a:lumOff val="5000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r>
            <a:rPr lang="en-US" sz="3200" b="1" kern="1200" dirty="0"/>
            <a:t>Will Do</a:t>
          </a:r>
        </a:p>
        <a:p>
          <a:pPr marL="0" lvl="0" indent="0" algn="ctr" defTabSz="1422400">
            <a:lnSpc>
              <a:spcPct val="90000"/>
            </a:lnSpc>
            <a:spcBef>
              <a:spcPct val="0"/>
            </a:spcBef>
            <a:spcAft>
              <a:spcPct val="35000"/>
            </a:spcAft>
            <a:buNone/>
          </a:pPr>
          <a:r>
            <a:rPr lang="en-US" sz="3200" kern="1200" dirty="0"/>
            <a:t>What will you do?</a:t>
          </a:r>
        </a:p>
      </dsp:txBody>
      <dsp:txXfrm>
        <a:off x="7676436" y="0"/>
        <a:ext cx="2379538" cy="11282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08646-65E6-4220-BAA6-4C536B4CB516}">
      <dsp:nvSpPr>
        <dsp:cNvPr id="0" name=""/>
        <dsp:cNvSpPr/>
      </dsp:nvSpPr>
      <dsp:spPr>
        <a:xfrm>
          <a:off x="0" y="616"/>
          <a:ext cx="6910387" cy="1442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44842C-DF13-4EEE-85C1-8A3DF7EED877}">
      <dsp:nvSpPr>
        <dsp:cNvPr id="0" name=""/>
        <dsp:cNvSpPr/>
      </dsp:nvSpPr>
      <dsp:spPr>
        <a:xfrm>
          <a:off x="436480" y="325271"/>
          <a:ext cx="793601" cy="7936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205BCB-10CB-4ECF-BB49-89FAB954A3C1}">
      <dsp:nvSpPr>
        <dsp:cNvPr id="0" name=""/>
        <dsp:cNvSpPr/>
      </dsp:nvSpPr>
      <dsp:spPr>
        <a:xfrm>
          <a:off x="1666563" y="61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1111250">
            <a:lnSpc>
              <a:spcPct val="90000"/>
            </a:lnSpc>
            <a:spcBef>
              <a:spcPct val="0"/>
            </a:spcBef>
            <a:spcAft>
              <a:spcPct val="35000"/>
            </a:spcAft>
            <a:buNone/>
          </a:pPr>
          <a:r>
            <a:rPr lang="en-US" sz="2500" kern="1200" dirty="0"/>
            <a:t>Try on their point of view</a:t>
          </a:r>
        </a:p>
      </dsp:txBody>
      <dsp:txXfrm>
        <a:off x="1666563" y="616"/>
        <a:ext cx="5243823" cy="1442911"/>
      </dsp:txXfrm>
    </dsp:sp>
    <dsp:sp modelId="{0923D78E-B53D-4D2B-9897-6316A1D44444}">
      <dsp:nvSpPr>
        <dsp:cNvPr id="0" name=""/>
        <dsp:cNvSpPr/>
      </dsp:nvSpPr>
      <dsp:spPr>
        <a:xfrm>
          <a:off x="0" y="1804256"/>
          <a:ext cx="6910387" cy="1442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4937F0-0DB0-488E-8B43-B213B4374A20}">
      <dsp:nvSpPr>
        <dsp:cNvPr id="0" name=""/>
        <dsp:cNvSpPr/>
      </dsp:nvSpPr>
      <dsp:spPr>
        <a:xfrm>
          <a:off x="436480" y="2128911"/>
          <a:ext cx="793601" cy="7936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344959-A437-4E14-BB62-8E71E418FD0C}">
      <dsp:nvSpPr>
        <dsp:cNvPr id="0" name=""/>
        <dsp:cNvSpPr/>
      </dsp:nvSpPr>
      <dsp:spPr>
        <a:xfrm>
          <a:off x="1666563" y="180425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1111250">
            <a:lnSpc>
              <a:spcPct val="90000"/>
            </a:lnSpc>
            <a:spcBef>
              <a:spcPct val="0"/>
            </a:spcBef>
            <a:spcAft>
              <a:spcPct val="35000"/>
            </a:spcAft>
            <a:buNone/>
          </a:pPr>
          <a:r>
            <a:rPr lang="en-US" sz="2500" kern="1200" dirty="0"/>
            <a:t>Invent win-win agreements</a:t>
          </a:r>
        </a:p>
      </dsp:txBody>
      <dsp:txXfrm>
        <a:off x="1666563" y="1804256"/>
        <a:ext cx="5243823" cy="1442911"/>
      </dsp:txXfrm>
    </dsp:sp>
    <dsp:sp modelId="{A9FF18B3-A726-4A2C-A918-A2554BDD5F64}">
      <dsp:nvSpPr>
        <dsp:cNvPr id="0" name=""/>
        <dsp:cNvSpPr/>
      </dsp:nvSpPr>
      <dsp:spPr>
        <a:xfrm>
          <a:off x="0" y="3607896"/>
          <a:ext cx="6910387" cy="1442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AF1DBD-7AD4-4202-9F33-B12F48E97DD0}">
      <dsp:nvSpPr>
        <dsp:cNvPr id="0" name=""/>
        <dsp:cNvSpPr/>
      </dsp:nvSpPr>
      <dsp:spPr>
        <a:xfrm>
          <a:off x="436480" y="3932551"/>
          <a:ext cx="793601" cy="7936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AD918F-D685-42B5-90EC-4237B1EE8B94}">
      <dsp:nvSpPr>
        <dsp:cNvPr id="0" name=""/>
        <dsp:cNvSpPr/>
      </dsp:nvSpPr>
      <dsp:spPr>
        <a:xfrm>
          <a:off x="1666563" y="360789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1111250">
            <a:lnSpc>
              <a:spcPct val="90000"/>
            </a:lnSpc>
            <a:spcBef>
              <a:spcPct val="0"/>
            </a:spcBef>
            <a:spcAft>
              <a:spcPct val="35000"/>
            </a:spcAft>
            <a:buNone/>
          </a:pPr>
          <a:r>
            <a:rPr lang="en-US" sz="2500" kern="1200" dirty="0"/>
            <a:t>Insist on using objective criteria</a:t>
          </a:r>
        </a:p>
      </dsp:txBody>
      <dsp:txXfrm>
        <a:off x="1666563" y="3607896"/>
        <a:ext cx="5243823" cy="14429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9F7E3-CEAA-468F-82C3-951A49D96AB1}">
      <dsp:nvSpPr>
        <dsp:cNvPr id="0" name=""/>
        <dsp:cNvSpPr/>
      </dsp:nvSpPr>
      <dsp:spPr>
        <a:xfrm>
          <a:off x="2946" y="256585"/>
          <a:ext cx="2337792" cy="327290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1066800">
            <a:lnSpc>
              <a:spcPct val="90000"/>
            </a:lnSpc>
            <a:spcBef>
              <a:spcPct val="0"/>
            </a:spcBef>
            <a:spcAft>
              <a:spcPct val="35000"/>
            </a:spcAft>
            <a:buNone/>
          </a:pPr>
          <a:r>
            <a:rPr lang="en-US" sz="2400" kern="1200"/>
            <a:t>Separate the person from the issue</a:t>
          </a:r>
        </a:p>
      </dsp:txBody>
      <dsp:txXfrm>
        <a:off x="2946" y="1500290"/>
        <a:ext cx="2337792" cy="1963745"/>
      </dsp:txXfrm>
    </dsp:sp>
    <dsp:sp modelId="{90E66F62-9F64-4C81-A091-C6A88BD4360D}">
      <dsp:nvSpPr>
        <dsp:cNvPr id="0" name=""/>
        <dsp:cNvSpPr/>
      </dsp:nvSpPr>
      <dsp:spPr>
        <a:xfrm>
          <a:off x="680906" y="583876"/>
          <a:ext cx="981872" cy="981872"/>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24698" y="727668"/>
        <a:ext cx="694288" cy="694288"/>
      </dsp:txXfrm>
    </dsp:sp>
    <dsp:sp modelId="{E257157A-2B34-486D-880A-69873268C359}">
      <dsp:nvSpPr>
        <dsp:cNvPr id="0" name=""/>
        <dsp:cNvSpPr/>
      </dsp:nvSpPr>
      <dsp:spPr>
        <a:xfrm>
          <a:off x="2946" y="3529422"/>
          <a:ext cx="2337792" cy="72"/>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80A05C-7E02-4E22-8FBE-95E25F50F1C1}">
      <dsp:nvSpPr>
        <dsp:cNvPr id="0" name=""/>
        <dsp:cNvSpPr/>
      </dsp:nvSpPr>
      <dsp:spPr>
        <a:xfrm>
          <a:off x="2574518" y="256585"/>
          <a:ext cx="2337792" cy="3272909"/>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1066800">
            <a:lnSpc>
              <a:spcPct val="90000"/>
            </a:lnSpc>
            <a:spcBef>
              <a:spcPct val="0"/>
            </a:spcBef>
            <a:spcAft>
              <a:spcPct val="35000"/>
            </a:spcAft>
            <a:buNone/>
          </a:pPr>
          <a:r>
            <a:rPr lang="en-US" sz="2400" kern="1200"/>
            <a:t>Negotiate interest orientated</a:t>
          </a:r>
        </a:p>
      </dsp:txBody>
      <dsp:txXfrm>
        <a:off x="2574518" y="1500290"/>
        <a:ext cx="2337792" cy="1963745"/>
      </dsp:txXfrm>
    </dsp:sp>
    <dsp:sp modelId="{39EC349C-30AF-4644-84E0-A1B9B5A12166}">
      <dsp:nvSpPr>
        <dsp:cNvPr id="0" name=""/>
        <dsp:cNvSpPr/>
      </dsp:nvSpPr>
      <dsp:spPr>
        <a:xfrm>
          <a:off x="3252477" y="583876"/>
          <a:ext cx="981872" cy="981872"/>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396269" y="727668"/>
        <a:ext cx="694288" cy="694288"/>
      </dsp:txXfrm>
    </dsp:sp>
    <dsp:sp modelId="{5B7705D9-0DBB-4E9F-AA6D-909C42E709FD}">
      <dsp:nvSpPr>
        <dsp:cNvPr id="0" name=""/>
        <dsp:cNvSpPr/>
      </dsp:nvSpPr>
      <dsp:spPr>
        <a:xfrm>
          <a:off x="2574518" y="3529422"/>
          <a:ext cx="2337792" cy="72"/>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C081EC-83E7-4736-87AE-AC583F455F18}">
      <dsp:nvSpPr>
        <dsp:cNvPr id="0" name=""/>
        <dsp:cNvSpPr/>
      </dsp:nvSpPr>
      <dsp:spPr>
        <a:xfrm>
          <a:off x="5146089" y="256585"/>
          <a:ext cx="2337792" cy="3272909"/>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1066800">
            <a:lnSpc>
              <a:spcPct val="90000"/>
            </a:lnSpc>
            <a:spcBef>
              <a:spcPct val="0"/>
            </a:spcBef>
            <a:spcAft>
              <a:spcPct val="35000"/>
            </a:spcAft>
            <a:buNone/>
          </a:pPr>
          <a:r>
            <a:rPr lang="en-US" sz="2400" kern="1200"/>
            <a:t>Develop good criteria that a good solution must fulfill</a:t>
          </a:r>
        </a:p>
      </dsp:txBody>
      <dsp:txXfrm>
        <a:off x="5146089" y="1500290"/>
        <a:ext cx="2337792" cy="1963745"/>
      </dsp:txXfrm>
    </dsp:sp>
    <dsp:sp modelId="{EBF08BDA-B1E3-4392-A1ED-CDA8E911D489}">
      <dsp:nvSpPr>
        <dsp:cNvPr id="0" name=""/>
        <dsp:cNvSpPr/>
      </dsp:nvSpPr>
      <dsp:spPr>
        <a:xfrm>
          <a:off x="5824049" y="583876"/>
          <a:ext cx="981872" cy="981872"/>
        </a:xfrm>
        <a:prstGeom prst="ellips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5967841" y="727668"/>
        <a:ext cx="694288" cy="694288"/>
      </dsp:txXfrm>
    </dsp:sp>
    <dsp:sp modelId="{B50A920A-7969-4638-B12E-56283C399AA1}">
      <dsp:nvSpPr>
        <dsp:cNvPr id="0" name=""/>
        <dsp:cNvSpPr/>
      </dsp:nvSpPr>
      <dsp:spPr>
        <a:xfrm>
          <a:off x="5146089" y="3529422"/>
          <a:ext cx="2337792" cy="7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20F488-E0C8-434B-B124-73F4F6734EAD}">
      <dsp:nvSpPr>
        <dsp:cNvPr id="0" name=""/>
        <dsp:cNvSpPr/>
      </dsp:nvSpPr>
      <dsp:spPr>
        <a:xfrm>
          <a:off x="7717661" y="256585"/>
          <a:ext cx="2337792" cy="3272909"/>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1066800">
            <a:lnSpc>
              <a:spcPct val="90000"/>
            </a:lnSpc>
            <a:spcBef>
              <a:spcPct val="0"/>
            </a:spcBef>
            <a:spcAft>
              <a:spcPct val="35000"/>
            </a:spcAft>
            <a:buNone/>
          </a:pPr>
          <a:r>
            <a:rPr lang="en-US" sz="2400" kern="1200"/>
            <a:t>Develop several options</a:t>
          </a:r>
        </a:p>
      </dsp:txBody>
      <dsp:txXfrm>
        <a:off x="7717661" y="1500290"/>
        <a:ext cx="2337792" cy="1963745"/>
      </dsp:txXfrm>
    </dsp:sp>
    <dsp:sp modelId="{6AF169D1-5987-4D30-8C5E-9735DECC126E}">
      <dsp:nvSpPr>
        <dsp:cNvPr id="0" name=""/>
        <dsp:cNvSpPr/>
      </dsp:nvSpPr>
      <dsp:spPr>
        <a:xfrm>
          <a:off x="8395620" y="583876"/>
          <a:ext cx="981872" cy="981872"/>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539412" y="727668"/>
        <a:ext cx="694288" cy="694288"/>
      </dsp:txXfrm>
    </dsp:sp>
    <dsp:sp modelId="{AEF1DC3A-D172-4D37-BC8E-9BE4730D092F}">
      <dsp:nvSpPr>
        <dsp:cNvPr id="0" name=""/>
        <dsp:cNvSpPr/>
      </dsp:nvSpPr>
      <dsp:spPr>
        <a:xfrm>
          <a:off x="7717661" y="3529422"/>
          <a:ext cx="2337792" cy="72"/>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00080-958F-47C1-9908-41A6D1742D8A}" type="datetimeFigureOut">
              <a:rPr lang="en-US" smtClean="0"/>
              <a:t>4/20/2022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E92CE-293F-4443-84BA-6ADA00D8452E}" type="slidenum">
              <a:rPr lang="en-US" smtClean="0"/>
              <a:t>‹#›</a:t>
            </a:fld>
            <a:endParaRPr lang="en-US" dirty="0"/>
          </a:p>
        </p:txBody>
      </p:sp>
    </p:spTree>
    <p:extLst>
      <p:ext uri="{BB962C8B-B14F-4D97-AF65-F5344CB8AC3E}">
        <p14:creationId xmlns:p14="http://schemas.microsoft.com/office/powerpoint/2010/main" val="4222225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allup.com/workplace/238085/state-american-workplace-report-2017.asp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6E92CE-293F-4443-84BA-6ADA00D8452E}" type="slidenum">
              <a:rPr lang="en-US" smtClean="0"/>
              <a:t>2</a:t>
            </a:fld>
            <a:endParaRPr lang="en-US" dirty="0"/>
          </a:p>
        </p:txBody>
      </p:sp>
    </p:spTree>
    <p:extLst>
      <p:ext uri="{BB962C8B-B14F-4D97-AF65-F5344CB8AC3E}">
        <p14:creationId xmlns:p14="http://schemas.microsoft.com/office/powerpoint/2010/main" val="3698927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a cohesive leadership team on results</a:t>
            </a:r>
          </a:p>
          <a:p>
            <a:endParaRPr lang="en-US" dirty="0"/>
          </a:p>
          <a:p>
            <a:r>
              <a:rPr lang="en-US" dirty="0"/>
              <a:t>Trust </a:t>
            </a:r>
          </a:p>
          <a:p>
            <a:r>
              <a:rPr lang="en-US" dirty="0"/>
              <a:t>Without trust you cannot build a team.   Trust is the foundation.  </a:t>
            </a:r>
          </a:p>
          <a:p>
            <a:r>
              <a:rPr lang="en-US" dirty="0"/>
              <a:t>Conflict </a:t>
            </a:r>
          </a:p>
          <a:p>
            <a:r>
              <a:rPr lang="en-US" dirty="0"/>
              <a:t>You cannot engage in successful conflict without trust.  With trust you have the pursuit of truth and what’s best for the team which will drive healthy conflict.   </a:t>
            </a:r>
          </a:p>
          <a:p>
            <a:r>
              <a:rPr lang="en-US" dirty="0"/>
              <a:t>Commitment</a:t>
            </a:r>
          </a:p>
          <a:p>
            <a:r>
              <a:rPr lang="en-US" dirty="0"/>
              <a:t>Without conflict, commitment falters.  Without open and honest conflict, don’t really commitment to the decisions made.  Everyone weighs in and commits to decisions.  </a:t>
            </a:r>
          </a:p>
          <a:p>
            <a:r>
              <a:rPr lang="en-US" dirty="0"/>
              <a:t>Accountability</a:t>
            </a:r>
          </a:p>
          <a:p>
            <a:r>
              <a:rPr lang="en-US" dirty="0"/>
              <a:t>Most common.  When committed more likely to hold each other accountable.  </a:t>
            </a:r>
          </a:p>
          <a:p>
            <a:r>
              <a:rPr lang="en-US" dirty="0"/>
              <a:t>Results</a:t>
            </a:r>
          </a:p>
          <a:p>
            <a:r>
              <a:rPr lang="en-US" dirty="0"/>
              <a:t>Everything below on the pyramid must be  working properly.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E92CE-293F-4443-84BA-6ADA00D845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444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45  Minutes </a:t>
            </a:r>
          </a:p>
          <a:p>
            <a:pPr marL="0" indent="0">
              <a:buNone/>
            </a:pPr>
            <a:endParaRPr lang="en-US" dirty="0"/>
          </a:p>
          <a:p>
            <a:pPr marL="228600" indent="-228600">
              <a:buAutoNum type="arabicPeriod"/>
            </a:pPr>
            <a:r>
              <a:rPr lang="en-US" dirty="0"/>
              <a:t>Everything should be viewed as an opportunity. </a:t>
            </a:r>
          </a:p>
          <a:p>
            <a:pPr marL="228600" indent="-228600">
              <a:buAutoNum type="arabicPeriod"/>
            </a:pPr>
            <a:endParaRPr lang="en-US" dirty="0"/>
          </a:p>
          <a:p>
            <a:pPr marL="228600" indent="-228600">
              <a:buAutoNum type="arabicPeriod"/>
            </a:pPr>
            <a:r>
              <a:rPr lang="en-US" dirty="0"/>
              <a:t>Criticism of the supervisor from a colleague</a:t>
            </a:r>
          </a:p>
          <a:p>
            <a:pPr marL="228600" indent="-228600">
              <a:buAutoNum type="arabicPeriod"/>
            </a:pPr>
            <a:r>
              <a:rPr lang="en-US" dirty="0"/>
              <a:t>Feedback to colleagues</a:t>
            </a:r>
          </a:p>
          <a:p>
            <a:pPr marL="228600" indent="-228600">
              <a:buAutoNum type="arabicPeriod"/>
            </a:pPr>
            <a:r>
              <a:rPr lang="en-US" dirty="0"/>
              <a:t>Filling void of supervisors</a:t>
            </a:r>
          </a:p>
          <a:p>
            <a:pPr marL="228600" indent="-228600">
              <a:buAutoNum type="arabicPeriod"/>
            </a:pPr>
            <a:r>
              <a:rPr lang="en-US" dirty="0"/>
              <a:t>Knowing when to involve the supervisor</a:t>
            </a:r>
          </a:p>
          <a:p>
            <a:pPr marL="228600" indent="-228600">
              <a:buAutoNum type="arabicPeriod"/>
            </a:pPr>
            <a:r>
              <a:rPr lang="en-US" dirty="0"/>
              <a:t>How to handle dysfunction out of your control without letting it consume you</a:t>
            </a:r>
          </a:p>
          <a:p>
            <a:pPr marL="685800" lvl="1" indent="-228600">
              <a:buAutoNum type="arabicPeriod"/>
            </a:pPr>
            <a:r>
              <a:rPr lang="en-US" dirty="0"/>
              <a:t>Onboarding</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E92CE-293F-4443-84BA-6ADA00D845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120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Role-Play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E92CE-293F-4443-84BA-6ADA00D845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33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Wiggins teaches teachers.  Wiggins’ article is written with teachers in mind, but has its place in the work environment, especially with developmental plans.  </a:t>
            </a:r>
          </a:p>
          <a:p>
            <a:pPr marL="228600" indent="-228600">
              <a:buAutoNum type="arabicPeriod"/>
            </a:pPr>
            <a:r>
              <a:rPr lang="en-US" dirty="0"/>
              <a:t>According to Wiggins, feedback is not advice, praise, criticism, or evaluation</a:t>
            </a:r>
          </a:p>
          <a:p>
            <a:pPr marL="228600" indent="-228600">
              <a:buFont typeface="+mj-lt"/>
              <a:buAutoNum type="arabicPeriod"/>
            </a:pPr>
            <a:endParaRPr lang="en-US" dirty="0"/>
          </a:p>
          <a:p>
            <a:pPr marL="228600" indent="-228600">
              <a:buFont typeface="+mj-lt"/>
              <a:buAutoNum type="arabicPeriod"/>
            </a:pPr>
            <a:r>
              <a:rPr lang="en-US" dirty="0">
                <a:effectLst/>
              </a:rPr>
              <a:t>Goal Orientated –</a:t>
            </a:r>
            <a:r>
              <a:rPr lang="en-US" u="sng" dirty="0">
                <a:effectLst/>
              </a:rPr>
              <a:t>Effective feedback requires that a person has a goal, takes action to achieve the goal, and receives goal-related information about his or her actions.  Information becomes feedback if, and only if, I am trying to cause something, and the information tells me whether I am on track or need to change course. </a:t>
            </a:r>
            <a:r>
              <a:rPr lang="en-US" dirty="0">
                <a:effectLst/>
              </a:rPr>
              <a:t>If some joke or aspect of my writing </a:t>
            </a:r>
            <a:r>
              <a:rPr lang="en-US" i="1" dirty="0">
                <a:effectLst/>
              </a:rPr>
              <a:t>isn't working</a:t>
            </a:r>
            <a:r>
              <a:rPr lang="en-US" dirty="0">
                <a:effectLst/>
              </a:rPr>
              <a:t>—a revealing, nonjudgmental phrase—I need to know.</a:t>
            </a:r>
          </a:p>
          <a:p>
            <a:pPr marL="228600" indent="-228600">
              <a:buFont typeface="+mj-lt"/>
              <a:buAutoNum type="arabicPeriod"/>
            </a:pPr>
            <a:endParaRPr lang="en-US" dirty="0"/>
          </a:p>
          <a:p>
            <a:pPr marL="228600" indent="-228600">
              <a:buFont typeface="+mj-lt"/>
              <a:buAutoNum type="arabicPeriod"/>
            </a:pPr>
            <a:r>
              <a:rPr lang="en-US" dirty="0"/>
              <a:t>Tangible &amp; Transparent – </a:t>
            </a:r>
            <a:r>
              <a:rPr lang="en-US" u="sng" dirty="0">
                <a:effectLst/>
              </a:rPr>
              <a:t>A good feedback system involves not only a clear goal, but also tangible results related to the goal. </a:t>
            </a:r>
          </a:p>
          <a:p>
            <a:pPr marL="228600" indent="-228600">
              <a:buFont typeface="+mj-lt"/>
              <a:buAutoNum type="arabicPeriod"/>
            </a:pPr>
            <a:endParaRPr lang="en-US" dirty="0">
              <a:effectLst/>
            </a:endParaRPr>
          </a:p>
          <a:p>
            <a:pPr marL="228600" indent="-228600">
              <a:buFont typeface="+mj-lt"/>
              <a:buAutoNum type="arabicPeriod"/>
            </a:pPr>
            <a:r>
              <a:rPr lang="en-US" dirty="0">
                <a:effectLst/>
              </a:rPr>
              <a:t>Actionable – </a:t>
            </a:r>
            <a:r>
              <a:rPr lang="en-US" u="sng" dirty="0">
                <a:effectLst/>
              </a:rPr>
              <a:t>The receiver of the feedback should know what to do with it because it provides actionable information. </a:t>
            </a:r>
          </a:p>
          <a:p>
            <a:pPr marL="228600" indent="-228600">
              <a:buFont typeface="+mj-lt"/>
              <a:buAutoNum type="arabicPeriod"/>
            </a:pPr>
            <a:endParaRPr lang="en-US" u="sng" dirty="0">
              <a:effectLst/>
            </a:endParaRPr>
          </a:p>
          <a:p>
            <a:pPr marL="228600" indent="-228600">
              <a:buFont typeface="+mj-lt"/>
              <a:buAutoNum type="arabicPeriod"/>
            </a:pPr>
            <a:r>
              <a:rPr lang="en-US" u="none" dirty="0">
                <a:effectLst/>
              </a:rPr>
              <a:t>User-Friendly – </a:t>
            </a:r>
            <a:r>
              <a:rPr lang="en-US" u="sng" dirty="0">
                <a:effectLst/>
              </a:rPr>
              <a:t>The person receiving the feedback should leave with one important takeaway or a few takeaways rather than several things that may become overwhelming.  </a:t>
            </a:r>
          </a:p>
          <a:p>
            <a:pPr marL="228600" indent="-228600">
              <a:buFont typeface="+mj-lt"/>
              <a:buAutoNum type="arabicPeriod"/>
            </a:pPr>
            <a:endParaRPr lang="en-US" u="sng" dirty="0">
              <a:effectLst/>
            </a:endParaRPr>
          </a:p>
          <a:p>
            <a:pPr marL="228600" indent="-228600">
              <a:buFont typeface="+mj-lt"/>
              <a:buAutoNum type="arabicPeriod"/>
            </a:pPr>
            <a:r>
              <a:rPr lang="en-US" u="none" dirty="0">
                <a:effectLst/>
              </a:rPr>
              <a:t>Timely –</a:t>
            </a:r>
            <a:r>
              <a:rPr lang="en-US" u="sng" dirty="0">
                <a:effectLst/>
              </a:rPr>
              <a:t>The longer you wait, the less useful it becomes. </a:t>
            </a:r>
          </a:p>
          <a:p>
            <a:pPr marL="228600" indent="-228600">
              <a:buFont typeface="+mj-lt"/>
              <a:buAutoNum type="arabicPeriod"/>
            </a:pPr>
            <a:endParaRPr lang="en-US" u="sng" dirty="0">
              <a:effectLst/>
            </a:endParaRPr>
          </a:p>
          <a:p>
            <a:pPr marL="228600" indent="-228600">
              <a:buFont typeface="+mj-lt"/>
              <a:buAutoNum type="arabicPeriod"/>
            </a:pPr>
            <a:r>
              <a:rPr lang="en-US" u="none" dirty="0">
                <a:effectLst/>
              </a:rPr>
              <a:t>Ongoing –</a:t>
            </a:r>
            <a:r>
              <a:rPr lang="en-US" u="sng" dirty="0">
                <a:effectLst/>
              </a:rPr>
              <a:t>It is a formative process.  - </a:t>
            </a:r>
            <a:r>
              <a:rPr lang="en-US" b="0" u="none" strike="noStrike" dirty="0">
                <a:solidFill>
                  <a:srgbClr val="3C4043"/>
                </a:solidFill>
                <a:effectLst/>
                <a:latin typeface="arial" panose="020B0604020202020204" pitchFamily="34" charset="0"/>
              </a:rPr>
              <a:t>The </a:t>
            </a:r>
            <a:r>
              <a:rPr lang="en-US" b="1" u="none" strike="noStrike" dirty="0">
                <a:solidFill>
                  <a:srgbClr val="3C4043"/>
                </a:solidFill>
                <a:effectLst/>
                <a:latin typeface="arial" panose="020B0604020202020204" pitchFamily="34" charset="0"/>
              </a:rPr>
              <a:t>Formative</a:t>
            </a:r>
            <a:r>
              <a:rPr lang="en-US" b="0" u="none" strike="noStrike" dirty="0">
                <a:solidFill>
                  <a:srgbClr val="3C4043"/>
                </a:solidFill>
                <a:effectLst/>
                <a:latin typeface="arial" panose="020B0604020202020204" pitchFamily="34" charset="0"/>
              </a:rPr>
              <a:t> Assessment </a:t>
            </a:r>
            <a:r>
              <a:rPr lang="en-US" b="1" u="none" strike="noStrike" dirty="0">
                <a:solidFill>
                  <a:srgbClr val="3C4043"/>
                </a:solidFill>
                <a:effectLst/>
                <a:latin typeface="arial" panose="020B0604020202020204" pitchFamily="34" charset="0"/>
              </a:rPr>
              <a:t>Process</a:t>
            </a:r>
            <a:r>
              <a:rPr lang="en-US" b="0" u="none" strike="noStrike" dirty="0">
                <a:solidFill>
                  <a:srgbClr val="3C4043"/>
                </a:solidFill>
                <a:effectLst/>
                <a:latin typeface="arial" panose="020B0604020202020204" pitchFamily="34" charset="0"/>
              </a:rPr>
              <a:t> is a deliberate </a:t>
            </a:r>
            <a:r>
              <a:rPr lang="en-US" b="1" u="none" strike="noStrike" dirty="0">
                <a:solidFill>
                  <a:srgbClr val="3C4043"/>
                </a:solidFill>
                <a:effectLst/>
                <a:latin typeface="arial" panose="020B0604020202020204" pitchFamily="34" charset="0"/>
              </a:rPr>
              <a:t>process</a:t>
            </a:r>
            <a:r>
              <a:rPr lang="en-US" b="0" u="none" strike="noStrike" dirty="0">
                <a:solidFill>
                  <a:srgbClr val="3C4043"/>
                </a:solidFill>
                <a:effectLst/>
                <a:latin typeface="arial" panose="020B0604020202020204" pitchFamily="34" charset="0"/>
              </a:rPr>
              <a:t> used by teachers and students during instruction that provides actionable feedback that is used to adjust ongoing teaching and learning strategies to improve students' attainment of curricular learning targets/goals.</a:t>
            </a:r>
          </a:p>
          <a:p>
            <a:pPr marL="228600" indent="-228600">
              <a:buFont typeface="+mj-lt"/>
              <a:buAutoNum type="arabicPeriod"/>
            </a:pPr>
            <a:endParaRPr lang="en-US" b="0" u="none" strike="noStrike" dirty="0">
              <a:solidFill>
                <a:srgbClr val="3C4043"/>
              </a:solidFill>
              <a:effectLst/>
              <a:latin typeface="arial" panose="020B0604020202020204" pitchFamily="34" charset="0"/>
            </a:endParaRPr>
          </a:p>
          <a:p>
            <a:pPr marL="228600" indent="-228600">
              <a:buFont typeface="+mj-lt"/>
              <a:buAutoNum type="arabicPeriod"/>
            </a:pPr>
            <a:r>
              <a:rPr lang="en-US" b="0" u="none" strike="noStrike" dirty="0">
                <a:solidFill>
                  <a:srgbClr val="3C4043"/>
                </a:solidFill>
                <a:effectLst/>
                <a:latin typeface="arial" panose="020B0604020202020204" pitchFamily="34" charset="0"/>
              </a:rPr>
              <a:t>Consistent – </a:t>
            </a:r>
            <a:r>
              <a:rPr lang="en-US" b="0" u="sng" strike="noStrike" dirty="0">
                <a:solidFill>
                  <a:srgbClr val="3C4043"/>
                </a:solidFill>
                <a:effectLst/>
                <a:latin typeface="arial" panose="020B0604020202020204" pitchFamily="34" charset="0"/>
              </a:rPr>
              <a:t>Feedback needs to be stable, accurate, and trustworthy.  </a:t>
            </a:r>
            <a:endParaRPr lang="en-US" u="sng" dirty="0">
              <a:effectLst/>
            </a:endParaRPr>
          </a:p>
          <a:p>
            <a:endParaRPr lang="en-US" u="sng" dirty="0">
              <a:effectLst/>
            </a:endParaRPr>
          </a:p>
          <a:p>
            <a:endParaRPr lang="en-US" u="none" dirty="0">
              <a:effectLst/>
            </a:endParaRPr>
          </a:p>
          <a:p>
            <a:endParaRPr lang="en-US" u="sng" dirty="0"/>
          </a:p>
        </p:txBody>
      </p:sp>
      <p:sp>
        <p:nvSpPr>
          <p:cNvPr id="4" name="Slide Number Placeholder 3"/>
          <p:cNvSpPr>
            <a:spLocks noGrp="1"/>
          </p:cNvSpPr>
          <p:nvPr>
            <p:ph type="sldNum" sz="quarter" idx="5"/>
          </p:nvPr>
        </p:nvSpPr>
        <p:spPr/>
        <p:txBody>
          <a:bodyPr/>
          <a:lstStyle/>
          <a:p>
            <a:fld id="{2F6E92CE-293F-4443-84BA-6ADA00D8452E}" type="slidenum">
              <a:rPr lang="en-US" smtClean="0"/>
              <a:t>17</a:t>
            </a:fld>
            <a:endParaRPr lang="en-US" dirty="0"/>
          </a:p>
        </p:txBody>
      </p:sp>
    </p:spTree>
    <p:extLst>
      <p:ext uri="{BB962C8B-B14F-4D97-AF65-F5344CB8AC3E}">
        <p14:creationId xmlns:p14="http://schemas.microsoft.com/office/powerpoint/2010/main" val="342397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dirty="0"/>
              <a:t>Studies have shown that the ratio of positive feedback can be as high as 6:1 on high performing teams. </a:t>
            </a:r>
          </a:p>
          <a:p>
            <a:pPr marL="228600" indent="-228600">
              <a:buAutoNum type="arabicPeriod"/>
            </a:pPr>
            <a:r>
              <a:rPr lang="en-US" b="1" dirty="0"/>
              <a:t>Managers tend to take positive performance for granted or provide non-specific positive feedback </a:t>
            </a:r>
          </a:p>
          <a:p>
            <a:pPr marL="228600" indent="-228600">
              <a:buAutoNum type="arabicPeriod"/>
            </a:pPr>
            <a:r>
              <a:rPr lang="en-US" b="1" dirty="0"/>
              <a:t>According to Gallop Research positive feedback can: Improve employee engagement, Lower turnover rate and Improve Productivity</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 Genuine</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Don’t praise your employees just for the sake of it. People will see straight through you and your whole relationship will be ruined. Give positive feedback to your employees when you have a concrete reason. Be direct and honest. </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 Timely </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Make sure that your feedback is timely, given in-the-moment. Don’t wait for a scheduled meeting or a performance review to give your employees positive feedback. Waiting to recognize your employees can leave them feeling as though their hard work has gone unnoticed. </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3. Specific </a:t>
            </a:r>
          </a:p>
          <a:p>
            <a:pPr marL="0" marR="0">
              <a:lnSpc>
                <a:spcPct val="107000"/>
              </a:lnSpc>
              <a:spcBef>
                <a:spcPts val="0"/>
              </a:spcBef>
              <a:spcAft>
                <a:spcPts val="800"/>
              </a:spcAft>
            </a:pPr>
            <a:r>
              <a:rPr lang="en-US" sz="1200" b="1"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Gallup</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has found that employees are more likely to learn and grow when they receive immediate feedback that is specific. Avoid giving vague praise and say exactly what your employee did that you find commendable. Your feedback should be crystal clear and to the point.</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5. Framed in a bigger context</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If you want to make your feedback more impactful and powerful, frame your employees’ accomplishments in a bigger context. Explain the impact of their achievement on others (colleagues and customers) and link it to your company’s bottom line. </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8. Personalized</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Tailor your positive feedback to each of your employees. For example, some employees feel great when they’re recognized in the public, while the other might prefer receiving positive feedback privately. Get to know your employees and their preferences!</a:t>
            </a:r>
          </a:p>
          <a:p>
            <a:endParaRPr lang="en-US" dirty="0"/>
          </a:p>
        </p:txBody>
      </p:sp>
      <p:sp>
        <p:nvSpPr>
          <p:cNvPr id="4" name="Slide Number Placeholder 3"/>
          <p:cNvSpPr>
            <a:spLocks noGrp="1"/>
          </p:cNvSpPr>
          <p:nvPr>
            <p:ph type="sldNum" sz="quarter" idx="5"/>
          </p:nvPr>
        </p:nvSpPr>
        <p:spPr/>
        <p:txBody>
          <a:bodyPr/>
          <a:lstStyle/>
          <a:p>
            <a:fld id="{2F6E92CE-293F-4443-84BA-6ADA00D8452E}" type="slidenum">
              <a:rPr lang="en-US" smtClean="0"/>
              <a:t>18</a:t>
            </a:fld>
            <a:endParaRPr lang="en-US" dirty="0"/>
          </a:p>
        </p:txBody>
      </p:sp>
    </p:spTree>
    <p:extLst>
      <p:ext uri="{BB962C8B-B14F-4D97-AF65-F5344CB8AC3E}">
        <p14:creationId xmlns:p14="http://schemas.microsoft.com/office/powerpoint/2010/main" val="1055197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F6E92CE-293F-4443-84BA-6ADA00D8452E}" type="slidenum">
              <a:rPr lang="en-US" smtClean="0"/>
              <a:t>19</a:t>
            </a:fld>
            <a:endParaRPr lang="en-US" dirty="0"/>
          </a:p>
        </p:txBody>
      </p:sp>
    </p:spTree>
    <p:extLst>
      <p:ext uri="{BB962C8B-B14F-4D97-AF65-F5344CB8AC3E}">
        <p14:creationId xmlns:p14="http://schemas.microsoft.com/office/powerpoint/2010/main" val="630674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 Yes</a:t>
            </a:r>
          </a:p>
          <a:p>
            <a:r>
              <a:rPr lang="en-US" dirty="0"/>
              <a:t>“I have some ideas how we can improve our efficiency.  May I share them with you?”  It let’s the person know you are about to give feedback and allows buy-in. </a:t>
            </a:r>
          </a:p>
          <a:p>
            <a:endParaRPr lang="en-US" dirty="0"/>
          </a:p>
          <a:p>
            <a:r>
              <a:rPr lang="en-US" dirty="0"/>
              <a:t>Data Point – most difficult dependent upon the employee’s response. </a:t>
            </a:r>
          </a:p>
          <a:p>
            <a:r>
              <a:rPr lang="en-US" dirty="0"/>
              <a:t>Be specific.  With positive and constructive feedback.  </a:t>
            </a:r>
          </a:p>
          <a:p>
            <a:endParaRPr lang="en-US" dirty="0"/>
          </a:p>
          <a:p>
            <a:r>
              <a:rPr lang="en-US" dirty="0"/>
              <a:t>Impact Statement</a:t>
            </a:r>
          </a:p>
          <a:p>
            <a:r>
              <a:rPr lang="en-US" dirty="0"/>
              <a:t>Because you missed the deadline, I could not ___</a:t>
            </a:r>
          </a:p>
          <a:p>
            <a:endParaRPr lang="en-US" dirty="0"/>
          </a:p>
          <a:p>
            <a:r>
              <a:rPr lang="en-US" dirty="0"/>
              <a:t>A question</a:t>
            </a:r>
          </a:p>
          <a:p>
            <a:r>
              <a:rPr lang="en-US" dirty="0"/>
              <a:t>This is what I think, what’s perspective?  </a:t>
            </a:r>
          </a:p>
          <a:p>
            <a:endParaRPr lang="en-US" dirty="0"/>
          </a:p>
          <a:p>
            <a:r>
              <a:rPr lang="en-US" dirty="0"/>
              <a:t>Pull Feedback </a:t>
            </a:r>
          </a:p>
          <a:p>
            <a:r>
              <a:rPr lang="en-US" dirty="0"/>
              <a:t>Soliciting feedback</a:t>
            </a:r>
          </a:p>
          <a:p>
            <a:endParaRPr lang="en-US" dirty="0"/>
          </a:p>
          <a:p>
            <a:endParaRPr lang="en-US" dirty="0"/>
          </a:p>
        </p:txBody>
      </p:sp>
      <p:sp>
        <p:nvSpPr>
          <p:cNvPr id="4" name="Slide Number Placeholder 3"/>
          <p:cNvSpPr>
            <a:spLocks noGrp="1"/>
          </p:cNvSpPr>
          <p:nvPr>
            <p:ph type="sldNum" sz="quarter" idx="5"/>
          </p:nvPr>
        </p:nvSpPr>
        <p:spPr/>
        <p:txBody>
          <a:bodyPr/>
          <a:lstStyle/>
          <a:p>
            <a:fld id="{2F6E92CE-293F-4443-84BA-6ADA00D8452E}" type="slidenum">
              <a:rPr lang="en-US" smtClean="0"/>
              <a:t>20</a:t>
            </a:fld>
            <a:endParaRPr lang="en-US" dirty="0"/>
          </a:p>
        </p:txBody>
      </p:sp>
    </p:spTree>
    <p:extLst>
      <p:ext uri="{BB962C8B-B14F-4D97-AF65-F5344CB8AC3E}">
        <p14:creationId xmlns:p14="http://schemas.microsoft.com/office/powerpoint/2010/main" val="385990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feel threatened</a:t>
            </a:r>
          </a:p>
          <a:p>
            <a:endParaRPr lang="en-US" dirty="0"/>
          </a:p>
        </p:txBody>
      </p:sp>
      <p:sp>
        <p:nvSpPr>
          <p:cNvPr id="4" name="Slide Number Placeholder 3"/>
          <p:cNvSpPr>
            <a:spLocks noGrp="1"/>
          </p:cNvSpPr>
          <p:nvPr>
            <p:ph type="sldNum" sz="quarter" idx="5"/>
          </p:nvPr>
        </p:nvSpPr>
        <p:spPr/>
        <p:txBody>
          <a:bodyPr/>
          <a:lstStyle/>
          <a:p>
            <a:fld id="{2F6E92CE-293F-4443-84BA-6ADA00D8452E}" type="slidenum">
              <a:rPr lang="en-US" smtClean="0"/>
              <a:t>21</a:t>
            </a:fld>
            <a:endParaRPr lang="en-US" dirty="0"/>
          </a:p>
        </p:txBody>
      </p:sp>
    </p:spTree>
    <p:extLst>
      <p:ext uri="{BB962C8B-B14F-4D97-AF65-F5344CB8AC3E}">
        <p14:creationId xmlns:p14="http://schemas.microsoft.com/office/powerpoint/2010/main" val="3243621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Leaders are part of the solution not part of the problem.</a:t>
            </a:r>
          </a:p>
          <a:p>
            <a:pPr marL="171450" indent="-171450">
              <a:buFontTx/>
              <a:buChar char="-"/>
            </a:pPr>
            <a:r>
              <a:rPr lang="en-US" dirty="0"/>
              <a:t>Get used to separating personal from business.  You will have to do it for your next promotion. </a:t>
            </a:r>
          </a:p>
          <a:p>
            <a:pPr marL="228600" indent="-228600">
              <a:buAutoNum type="arabicPeriod"/>
            </a:pPr>
            <a:endParaRPr lang="en-US" dirty="0"/>
          </a:p>
          <a:p>
            <a:pPr marL="228600" indent="-228600">
              <a:buAutoNum type="arabicPeriod"/>
            </a:pPr>
            <a:endParaRPr lang="en-US" dirty="0"/>
          </a:p>
          <a:p>
            <a:pPr marL="228600" indent="-228600">
              <a:buAutoNum type="arabicPeriod"/>
            </a:pPr>
            <a:r>
              <a:rPr lang="en-US" dirty="0"/>
              <a:t>Criticism of the supervisor from a colleague</a:t>
            </a:r>
          </a:p>
          <a:p>
            <a:pPr marL="228600" indent="-228600">
              <a:buAutoNum type="arabicPeriod"/>
            </a:pPr>
            <a:r>
              <a:rPr lang="en-US" dirty="0"/>
              <a:t>Feedback to colleagues</a:t>
            </a:r>
          </a:p>
          <a:p>
            <a:pPr marL="228600" indent="-228600">
              <a:buAutoNum type="arabicPeriod"/>
            </a:pPr>
            <a:r>
              <a:rPr lang="en-US" dirty="0"/>
              <a:t>Filling void of supervisors</a:t>
            </a:r>
          </a:p>
          <a:p>
            <a:pPr marL="228600" indent="-228600">
              <a:buAutoNum type="arabicPeriod"/>
            </a:pPr>
            <a:r>
              <a:rPr lang="en-US" dirty="0"/>
              <a:t>Knowing when to involve the supervisor</a:t>
            </a:r>
          </a:p>
          <a:p>
            <a:pPr marL="228600" indent="-228600">
              <a:buAutoNum type="arabicPeriod"/>
            </a:pPr>
            <a:r>
              <a:rPr lang="en-US" dirty="0"/>
              <a:t>How to handle dysfunction out of your control without letting it consume you</a:t>
            </a:r>
          </a:p>
          <a:p>
            <a:pPr marL="685800" lvl="1" indent="-228600">
              <a:buAutoNum type="arabicPeriod"/>
            </a:pPr>
            <a:r>
              <a:rPr lang="en-US" dirty="0"/>
              <a:t>Onboarding</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2F6E92CE-293F-4443-84BA-6ADA00D8452E}" type="slidenum">
              <a:rPr lang="en-US" smtClean="0"/>
              <a:t>23</a:t>
            </a:fld>
            <a:endParaRPr lang="en-US" dirty="0"/>
          </a:p>
        </p:txBody>
      </p:sp>
    </p:spTree>
    <p:extLst>
      <p:ext uri="{BB962C8B-B14F-4D97-AF65-F5344CB8AC3E}">
        <p14:creationId xmlns:p14="http://schemas.microsoft.com/office/powerpoint/2010/main" val="1898005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6E92CE-293F-4443-84BA-6ADA00D8452E}" type="slidenum">
              <a:rPr lang="en-US" smtClean="0"/>
              <a:t>24</a:t>
            </a:fld>
            <a:endParaRPr lang="en-US" dirty="0"/>
          </a:p>
        </p:txBody>
      </p:sp>
    </p:spTree>
    <p:extLst>
      <p:ext uri="{BB962C8B-B14F-4D97-AF65-F5344CB8AC3E}">
        <p14:creationId xmlns:p14="http://schemas.microsoft.com/office/powerpoint/2010/main" val="3580377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Better prepare you for current and future leadership roles</a:t>
            </a:r>
          </a:p>
        </p:txBody>
      </p:sp>
      <p:sp>
        <p:nvSpPr>
          <p:cNvPr id="4" name="Slide Number Placeholder 3"/>
          <p:cNvSpPr>
            <a:spLocks noGrp="1"/>
          </p:cNvSpPr>
          <p:nvPr>
            <p:ph type="sldNum" sz="quarter" idx="5"/>
          </p:nvPr>
        </p:nvSpPr>
        <p:spPr/>
        <p:txBody>
          <a:bodyPr/>
          <a:lstStyle/>
          <a:p>
            <a:fld id="{2F6E92CE-293F-4443-84BA-6ADA00D8452E}" type="slidenum">
              <a:rPr lang="en-US" smtClean="0"/>
              <a:t>3</a:t>
            </a:fld>
            <a:endParaRPr lang="en-US" dirty="0"/>
          </a:p>
        </p:txBody>
      </p:sp>
    </p:spTree>
    <p:extLst>
      <p:ext uri="{BB962C8B-B14F-4D97-AF65-F5344CB8AC3E}">
        <p14:creationId xmlns:p14="http://schemas.microsoft.com/office/powerpoint/2010/main" val="832621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 business coach focuses on specific skills and development goals by breaking them into concrete tasks to be completed within a specified period of time. By doing so, business coaches help and guide businesses clarify their growth vision.</a:t>
            </a:r>
          </a:p>
          <a:p>
            <a:r>
              <a:rPr lang="en-US" sz="1400" dirty="0"/>
              <a:t>For many businesses, identifying and prioritizing goals is a big challenge. Business coaches address this challenge by helping businesses prioritize their goals on the basis of importance. They follow a more formal, structured approach to resolve issues and manage specific aspects of the job.</a:t>
            </a:r>
          </a:p>
          <a:p>
            <a:endParaRPr lang="en-US" sz="1400" dirty="0"/>
          </a:p>
          <a:p>
            <a:endParaRPr lang="en-US" sz="1400" dirty="0"/>
          </a:p>
          <a:p>
            <a:r>
              <a:rPr lang="en-US" sz="1400" dirty="0"/>
              <a:t>A mentor, in simple words, is someone who offers their knowledge, expertise and advice to those with less experience. By leveraging their experience and skills, mentors guide mentees in the right direction.</a:t>
            </a:r>
          </a:p>
          <a:p>
            <a:r>
              <a:rPr lang="en-US" sz="1400" dirty="0"/>
              <a:t>A mentor helps mentees consider opportunities for career growth, gain confidence and improve interpersonal skills. The support is based on the mentor’s own experiences and learnings, which makes them more reliable figures in the eyes of the mentees.</a:t>
            </a:r>
            <a:r>
              <a:rPr lang="en-US" sz="1400" b="1" dirty="0"/>
              <a:t> </a:t>
            </a:r>
            <a:endParaRPr lang="en-US" sz="1400" dirty="0"/>
          </a:p>
          <a:p>
            <a:endParaRPr lang="en-US" dirty="0"/>
          </a:p>
        </p:txBody>
      </p:sp>
      <p:sp>
        <p:nvSpPr>
          <p:cNvPr id="4" name="Slide Number Placeholder 3"/>
          <p:cNvSpPr>
            <a:spLocks noGrp="1"/>
          </p:cNvSpPr>
          <p:nvPr>
            <p:ph type="sldNum" sz="quarter" idx="5"/>
          </p:nvPr>
        </p:nvSpPr>
        <p:spPr/>
        <p:txBody>
          <a:bodyPr/>
          <a:lstStyle/>
          <a:p>
            <a:fld id="{2F6E92CE-293F-4443-84BA-6ADA00D8452E}" type="slidenum">
              <a:rPr lang="en-US" smtClean="0"/>
              <a:t>25</a:t>
            </a:fld>
            <a:endParaRPr lang="en-US" dirty="0"/>
          </a:p>
        </p:txBody>
      </p:sp>
    </p:spTree>
    <p:extLst>
      <p:ext uri="{BB962C8B-B14F-4D97-AF65-F5344CB8AC3E}">
        <p14:creationId xmlns:p14="http://schemas.microsoft.com/office/powerpoint/2010/main" val="3679084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Developed by Executive Coach in the 1980s (John Whitmore ).  Empowering someone to solve their own problems by asking  powerful questions. </a:t>
            </a:r>
          </a:p>
          <a:p>
            <a:endParaRPr lang="en-US" dirty="0"/>
          </a:p>
          <a:p>
            <a:r>
              <a:rPr lang="en-US" dirty="0"/>
              <a:t>Goal – What are you trying to achieve</a:t>
            </a:r>
          </a:p>
          <a:p>
            <a:pPr marL="171450" lvl="0" indent="-171450">
              <a:buFont typeface="Arial" panose="020B0604020202020204" pitchFamily="34" charset="0"/>
              <a:buChar char="•"/>
            </a:pPr>
            <a:r>
              <a:rPr lang="en-US" sz="1200" dirty="0"/>
              <a:t>Tell me about the problem?</a:t>
            </a:r>
          </a:p>
          <a:p>
            <a:pPr marL="171450" lvl="0" indent="-171450">
              <a:buFont typeface="Arial" panose="020B0604020202020204" pitchFamily="34" charset="0"/>
              <a:buChar char="•"/>
            </a:pPr>
            <a:r>
              <a:rPr lang="en-US" sz="1200" dirty="0"/>
              <a:t>What does the situation look like when it resolved?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Reality – What’s really going on at the moment.  Most of the coaching happens at this stage</a:t>
            </a:r>
          </a:p>
          <a:p>
            <a:pPr marL="171450" indent="-171450">
              <a:buFont typeface="Arial" panose="020B0604020202020204" pitchFamily="34" charset="0"/>
              <a:buChar char="•"/>
            </a:pPr>
            <a:r>
              <a:rPr lang="en-US" dirty="0"/>
              <a:t>What are you experiencing</a:t>
            </a:r>
          </a:p>
          <a:p>
            <a:pPr marL="171450" indent="-171450">
              <a:buFont typeface="Arial" panose="020B0604020202020204" pitchFamily="34" charset="0"/>
              <a:buChar char="•"/>
            </a:pPr>
            <a:r>
              <a:rPr lang="en-US" dirty="0"/>
              <a:t>Tell me more about what you have already tried</a:t>
            </a:r>
          </a:p>
          <a:p>
            <a:pPr marL="171450" indent="-171450">
              <a:buFont typeface="Arial" panose="020B0604020202020204" pitchFamily="34" charset="0"/>
              <a:buChar char="•"/>
            </a:pPr>
            <a:r>
              <a:rPr lang="en-US" dirty="0"/>
              <a:t>What obstacles are in your way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Options – Coach helps with the brainstorming</a:t>
            </a:r>
          </a:p>
          <a:p>
            <a:pPr marL="171450" indent="-171450">
              <a:buFont typeface="Arial" panose="020B0604020202020204" pitchFamily="34" charset="0"/>
              <a:buChar char="•"/>
            </a:pPr>
            <a:r>
              <a:rPr lang="en-US" dirty="0"/>
              <a:t>What are your options</a:t>
            </a:r>
          </a:p>
          <a:p>
            <a:pPr marL="171450" indent="-171450">
              <a:buFont typeface="Arial" panose="020B0604020202020204" pitchFamily="34" charset="0"/>
              <a:buChar char="•"/>
            </a:pPr>
            <a:r>
              <a:rPr lang="en-US" dirty="0"/>
              <a:t>What could you do to move yourself one step forward</a:t>
            </a:r>
          </a:p>
          <a:p>
            <a:pPr marL="171450" indent="-171450">
              <a:buFont typeface="Arial" panose="020B0604020202020204" pitchFamily="34" charset="0"/>
              <a:buChar char="•"/>
            </a:pPr>
            <a:r>
              <a:rPr lang="en-US" dirty="0"/>
              <a:t>What would you do if you knew you knew you could not fail</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Will – What will you do – positive action</a:t>
            </a:r>
          </a:p>
          <a:p>
            <a:pPr marL="171450" indent="-171450">
              <a:buFont typeface="Arial" panose="020B0604020202020204" pitchFamily="34" charset="0"/>
              <a:buChar char="•"/>
            </a:pPr>
            <a:r>
              <a:rPr lang="en-US" dirty="0"/>
              <a:t>What are your next steps </a:t>
            </a:r>
          </a:p>
          <a:p>
            <a:pPr marL="171450" indent="-171450">
              <a:buFont typeface="Arial" panose="020B0604020202020204" pitchFamily="34" charset="0"/>
              <a:buChar char="•"/>
            </a:pPr>
            <a:r>
              <a:rPr lang="en-US" dirty="0"/>
              <a:t>What will you do and by when  - write it down</a:t>
            </a:r>
          </a:p>
          <a:p>
            <a:pPr marL="171450" indent="-171450">
              <a:buFont typeface="Arial" panose="020B0604020202020204" pitchFamily="34" charset="0"/>
              <a:buChar char="•"/>
            </a:pPr>
            <a:r>
              <a:rPr lang="en-US" dirty="0"/>
              <a:t>What support do you need and from whom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F6E92CE-293F-4443-84BA-6ADA00D8452E}" type="slidenum">
              <a:rPr lang="en-US" smtClean="0"/>
              <a:t>26</a:t>
            </a:fld>
            <a:endParaRPr lang="en-US" dirty="0"/>
          </a:p>
        </p:txBody>
      </p:sp>
    </p:spTree>
    <p:extLst>
      <p:ext uri="{BB962C8B-B14F-4D97-AF65-F5344CB8AC3E}">
        <p14:creationId xmlns:p14="http://schemas.microsoft.com/office/powerpoint/2010/main" val="2537576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6E92CE-293F-4443-84BA-6ADA00D8452E}" type="slidenum">
              <a:rPr lang="en-US" smtClean="0"/>
              <a:t>27</a:t>
            </a:fld>
            <a:endParaRPr lang="en-US" dirty="0"/>
          </a:p>
        </p:txBody>
      </p:sp>
    </p:spTree>
    <p:extLst>
      <p:ext uri="{BB962C8B-B14F-4D97-AF65-F5344CB8AC3E}">
        <p14:creationId xmlns:p14="http://schemas.microsoft.com/office/powerpoint/2010/main" val="3769057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Special Project Team</a:t>
            </a:r>
          </a:p>
          <a:p>
            <a:pPr marL="228600" indent="-228600">
              <a:buAutoNum type="arabicPeriod"/>
            </a:pPr>
            <a:r>
              <a:rPr lang="en-US" dirty="0"/>
              <a:t>Conflict with a supervisor’s direction</a:t>
            </a:r>
          </a:p>
          <a:p>
            <a:endParaRPr lang="en-US" dirty="0"/>
          </a:p>
        </p:txBody>
      </p:sp>
      <p:sp>
        <p:nvSpPr>
          <p:cNvPr id="4" name="Slide Number Placeholder 3"/>
          <p:cNvSpPr>
            <a:spLocks noGrp="1"/>
          </p:cNvSpPr>
          <p:nvPr>
            <p:ph type="sldNum" sz="quarter" idx="5"/>
          </p:nvPr>
        </p:nvSpPr>
        <p:spPr/>
        <p:txBody>
          <a:bodyPr/>
          <a:lstStyle/>
          <a:p>
            <a:fld id="{2F6E92CE-293F-4443-84BA-6ADA00D8452E}" type="slidenum">
              <a:rPr lang="en-US" smtClean="0"/>
              <a:t>29</a:t>
            </a:fld>
            <a:endParaRPr lang="en-US" dirty="0"/>
          </a:p>
        </p:txBody>
      </p:sp>
    </p:spTree>
    <p:extLst>
      <p:ext uri="{BB962C8B-B14F-4D97-AF65-F5344CB8AC3E}">
        <p14:creationId xmlns:p14="http://schemas.microsoft.com/office/powerpoint/2010/main" val="2551997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you EPPES.</a:t>
            </a:r>
          </a:p>
          <a:p>
            <a:r>
              <a:rPr lang="en-US" dirty="0"/>
              <a:t>Results is your scorecard.  </a:t>
            </a:r>
          </a:p>
        </p:txBody>
      </p:sp>
      <p:sp>
        <p:nvSpPr>
          <p:cNvPr id="4" name="Slide Number Placeholder 3"/>
          <p:cNvSpPr>
            <a:spLocks noGrp="1"/>
          </p:cNvSpPr>
          <p:nvPr>
            <p:ph type="sldNum" sz="quarter" idx="5"/>
          </p:nvPr>
        </p:nvSpPr>
        <p:spPr/>
        <p:txBody>
          <a:bodyPr/>
          <a:lstStyle/>
          <a:p>
            <a:fld id="{2F6E92CE-293F-4443-84BA-6ADA00D8452E}" type="slidenum">
              <a:rPr lang="en-US" smtClean="0"/>
              <a:t>30</a:t>
            </a:fld>
            <a:endParaRPr lang="en-US" dirty="0"/>
          </a:p>
        </p:txBody>
      </p:sp>
    </p:spTree>
    <p:extLst>
      <p:ext uri="{BB962C8B-B14F-4D97-AF65-F5344CB8AC3E}">
        <p14:creationId xmlns:p14="http://schemas.microsoft.com/office/powerpoint/2010/main" val="2201218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 great leader’s unique achievement is a human and social one which stems from his understanding of his fellow workers.</a:t>
            </a:r>
          </a:p>
          <a:p>
            <a:endParaRPr lang="en-US" dirty="0">
              <a:effectLst/>
            </a:endParaRPr>
          </a:p>
          <a:p>
            <a:r>
              <a:rPr lang="en-US" dirty="0">
                <a:effectLst/>
              </a:rPr>
              <a:t>a successful leader as one who can understand people’s motivations and enlist employee participation in a way that marries individual needs and interests to the group’s purpose.</a:t>
            </a:r>
            <a:endParaRPr lang="en-US" dirty="0"/>
          </a:p>
        </p:txBody>
      </p:sp>
      <p:sp>
        <p:nvSpPr>
          <p:cNvPr id="4" name="Slide Number Placeholder 3"/>
          <p:cNvSpPr>
            <a:spLocks noGrp="1"/>
          </p:cNvSpPr>
          <p:nvPr>
            <p:ph type="sldNum" sz="quarter" idx="5"/>
          </p:nvPr>
        </p:nvSpPr>
        <p:spPr/>
        <p:txBody>
          <a:bodyPr/>
          <a:lstStyle/>
          <a:p>
            <a:fld id="{2F6E92CE-293F-4443-84BA-6ADA00D8452E}" type="slidenum">
              <a:rPr lang="en-US" smtClean="0"/>
              <a:t>35</a:t>
            </a:fld>
            <a:endParaRPr lang="en-US" dirty="0"/>
          </a:p>
        </p:txBody>
      </p:sp>
    </p:spTree>
    <p:extLst>
      <p:ext uri="{BB962C8B-B14F-4D97-AF65-F5344CB8AC3E}">
        <p14:creationId xmlns:p14="http://schemas.microsoft.com/office/powerpoint/2010/main" val="3686729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E05BD5E-CCD3-4441-A3B3-B2412D0773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7836068E-9E59-4B16-995E-411FE7E3B7B9}" type="slidenum">
              <a:rPr lang="en-US" altLang="en-US" sz="1200" b="0"/>
              <a:pPr eaLnBrk="1" hangingPunct="1"/>
              <a:t>36</a:t>
            </a:fld>
            <a:endParaRPr lang="en-US" altLang="en-US" sz="1200" b="0"/>
          </a:p>
        </p:txBody>
      </p:sp>
      <p:sp>
        <p:nvSpPr>
          <p:cNvPr id="21507" name="Rectangle 2">
            <a:extLst>
              <a:ext uri="{FF2B5EF4-FFF2-40B4-BE49-F238E27FC236}">
                <a16:creationId xmlns:a16="http://schemas.microsoft.com/office/drawing/2014/main" id="{82F9D788-AAF2-49B1-BB3C-F01D54C991F4}"/>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163CB7D0-BC01-4DB9-A6D0-A34FCB96F2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sz="1400"/>
          </a:p>
        </p:txBody>
      </p:sp>
    </p:spTree>
    <p:extLst>
      <p:ext uri="{BB962C8B-B14F-4D97-AF65-F5344CB8AC3E}">
        <p14:creationId xmlns:p14="http://schemas.microsoft.com/office/powerpoint/2010/main" val="2134256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E05BD5E-CCD3-4441-A3B3-B2412D0773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7836068E-9E59-4B16-995E-411FE7E3B7B9}" type="slidenum">
              <a:rPr lang="en-US" altLang="en-US" sz="1200" b="0"/>
              <a:pPr eaLnBrk="1" hangingPunct="1"/>
              <a:t>37</a:t>
            </a:fld>
            <a:endParaRPr lang="en-US" altLang="en-US" sz="1200" b="0"/>
          </a:p>
        </p:txBody>
      </p:sp>
      <p:sp>
        <p:nvSpPr>
          <p:cNvPr id="21507" name="Rectangle 2">
            <a:extLst>
              <a:ext uri="{FF2B5EF4-FFF2-40B4-BE49-F238E27FC236}">
                <a16:creationId xmlns:a16="http://schemas.microsoft.com/office/drawing/2014/main" id="{82F9D788-AAF2-49B1-BB3C-F01D54C991F4}"/>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163CB7D0-BC01-4DB9-A6D0-A34FCB96F2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sz="1400"/>
          </a:p>
        </p:txBody>
      </p:sp>
    </p:spTree>
    <p:extLst>
      <p:ext uri="{BB962C8B-B14F-4D97-AF65-F5344CB8AC3E}">
        <p14:creationId xmlns:p14="http://schemas.microsoft.com/office/powerpoint/2010/main" val="2706838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the Lead make sure your communications and efforts are following the OZ Principle (above the line). </a:t>
            </a:r>
            <a:endParaRPr lang="en-US" dirty="0"/>
          </a:p>
          <a:p>
            <a:r>
              <a:rPr lang="en-US" dirty="0"/>
              <a:t>Above the</a:t>
            </a:r>
            <a:r>
              <a:rPr lang="en-US" baseline="0" dirty="0"/>
              <a:t> line questions: </a:t>
            </a:r>
          </a:p>
          <a:p>
            <a:endParaRPr lang="en-US" baseline="0" dirty="0"/>
          </a:p>
          <a:p>
            <a:pPr marL="171422" indent="-171422">
              <a:buFontTx/>
              <a:buChar char="-"/>
            </a:pPr>
            <a:r>
              <a:rPr lang="en-US" baseline="0" dirty="0"/>
              <a:t>What’s in the best interest of the mission, team, and then the individual</a:t>
            </a:r>
          </a:p>
          <a:p>
            <a:pPr marL="171422" indent="-171422">
              <a:buFontTx/>
              <a:buChar char="-"/>
            </a:pPr>
            <a:r>
              <a:rPr lang="en-US" baseline="0" dirty="0"/>
              <a:t>Will my decision placate or solve the problem</a:t>
            </a:r>
          </a:p>
          <a:p>
            <a:pPr marL="171422" indent="-171422">
              <a:buFontTx/>
              <a:buChar char="-"/>
            </a:pPr>
            <a:r>
              <a:rPr lang="en-US" baseline="0" dirty="0"/>
              <a:t>What else can I do</a:t>
            </a:r>
          </a:p>
          <a:p>
            <a:pPr marL="171422" indent="-171422">
              <a:buFontTx/>
              <a:buChar char="-"/>
            </a:pPr>
            <a:r>
              <a:rPr lang="en-US" baseline="0" dirty="0"/>
              <a:t>What aspects of this situation will pull us below the line in the future</a:t>
            </a:r>
          </a:p>
          <a:p>
            <a:pPr marL="171422" indent="-171422">
              <a:buFontTx/>
              <a:buChar char="-"/>
            </a:pPr>
            <a:r>
              <a:rPr lang="en-US" baseline="0" dirty="0"/>
              <a:t>If we really owned it, what would we do differently</a:t>
            </a:r>
          </a:p>
          <a:p>
            <a:pPr marL="171422" indent="-171422">
              <a:buFontTx/>
              <a:buChar char="-"/>
            </a:pPr>
            <a:r>
              <a:rPr lang="en-US" baseline="0" dirty="0"/>
              <a:t>What can we control and what can’t we control in the situation</a:t>
            </a:r>
          </a:p>
          <a:p>
            <a:pPr marL="171422" marR="0" indent="-171422" algn="l" defTabSz="914400" rtl="0" eaLnBrk="1" fontAlgn="auto" latinLnBrk="0" hangingPunct="1">
              <a:lnSpc>
                <a:spcPct val="100000"/>
              </a:lnSpc>
              <a:spcBef>
                <a:spcPts val="0"/>
              </a:spcBef>
              <a:spcAft>
                <a:spcPts val="0"/>
              </a:spcAft>
              <a:buClrTx/>
              <a:buSzTx/>
              <a:buFontTx/>
              <a:buChar char="-"/>
              <a:tabLst/>
              <a:defRPr/>
            </a:pPr>
            <a:r>
              <a:rPr lang="en-US" baseline="0" dirty="0"/>
              <a:t>Don’t do what’s easiest, do what’s best to solve the problem. </a:t>
            </a:r>
          </a:p>
          <a:p>
            <a:pPr marL="171422" indent="-171422">
              <a:buFontTx/>
              <a:buChar char="-"/>
            </a:pPr>
            <a:endParaRPr lang="en-US" baseline="0" dirty="0"/>
          </a:p>
          <a:p>
            <a:pPr marL="171422" indent="-171422">
              <a:buFontTx/>
              <a:buChar char="-"/>
            </a:pPr>
            <a:endParaRPr lang="en-US" baseline="0" dirty="0"/>
          </a:p>
          <a:p>
            <a:r>
              <a:rPr lang="en-US" baseline="0" dirty="0"/>
              <a:t>Holding people accountable:  define desired result- determine time to report on progress- deliver praise or coaching</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F3644-FC33-489B-A1EA-D6B6A142C1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6224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6018" indent="-506018">
              <a:buFont typeface="+mj-lt"/>
              <a:buAutoNum type="arabicPeriod"/>
            </a:pPr>
            <a:r>
              <a:rPr lang="en-US" dirty="0"/>
              <a:t>Be Cool</a:t>
            </a:r>
          </a:p>
          <a:p>
            <a:pPr marL="506018" indent="-506018">
              <a:buFont typeface="+mj-lt"/>
              <a:buAutoNum type="arabicPeriod"/>
            </a:pPr>
            <a:endParaRPr lang="en-US" dirty="0"/>
          </a:p>
          <a:p>
            <a:pPr marL="171422" indent="-171422">
              <a:buFontTx/>
              <a:buChar char="-"/>
            </a:pPr>
            <a:r>
              <a:rPr lang="en-US" baseline="0" dirty="0"/>
              <a:t>Don’t do what’s easiest, do what’s best to solve the problem. </a:t>
            </a:r>
          </a:p>
          <a:p>
            <a:pPr marL="506018" indent="-506018">
              <a:buFont typeface="+mj-lt"/>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F3644-FC33-489B-A1EA-D6B6A142C1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499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As the Lead having a clear understanding of the role between the Supervisor/Manager and the Lead responsibilities and ensuring that you fully understand that  </a:t>
            </a:r>
          </a:p>
          <a:p>
            <a:r>
              <a:rPr lang="en-US" sz="1200" kern="1200" dirty="0">
                <a:solidFill>
                  <a:schemeClr val="tx1"/>
                </a:solidFill>
                <a:effectLst/>
                <a:latin typeface="+mn-lt"/>
                <a:ea typeface="+mn-ea"/>
                <a:cs typeface="+mn-cs"/>
              </a:rPr>
              <a:t>              boundary. </a:t>
            </a:r>
          </a:p>
          <a:p>
            <a:r>
              <a:rPr lang="en-US" sz="1200" kern="1200" dirty="0">
                <a:solidFill>
                  <a:schemeClr val="tx1"/>
                </a:solidFill>
                <a:effectLst/>
                <a:latin typeface="+mn-lt"/>
                <a:ea typeface="+mn-ea"/>
                <a:cs typeface="+mn-cs"/>
              </a:rPr>
              <a:t>•            Ensuring a clear understanding of the Supervisor/Manager’s goals and ensure that you as the Lead are following the intent.  This includes frequent check-ins with the</a:t>
            </a:r>
          </a:p>
          <a:p>
            <a:r>
              <a:rPr lang="en-US" sz="1200" kern="1200" dirty="0">
                <a:solidFill>
                  <a:schemeClr val="tx1"/>
                </a:solidFill>
                <a:effectLst/>
                <a:latin typeface="+mn-lt"/>
                <a:ea typeface="+mn-ea"/>
                <a:cs typeface="+mn-cs"/>
              </a:rPr>
              <a:t>              Manager to ensure you’re on track. </a:t>
            </a:r>
          </a:p>
          <a:p>
            <a:endParaRPr lang="en-US" dirty="0"/>
          </a:p>
          <a:p>
            <a:r>
              <a:rPr lang="en-US" dirty="0"/>
              <a:t>As a regular and recurring part of their job and at least 25% of their duty time, to lead a team of other GS employees in accomplishing two-grade interval work. Team leaders usually participate in the work of the team by performing work that is of the same kind and level as the highest level of work accomplished by the team being led. </a:t>
            </a:r>
          </a:p>
          <a:p>
            <a:r>
              <a:rPr lang="en-US" dirty="0"/>
              <a:t>Functions include: </a:t>
            </a:r>
          </a:p>
          <a:p>
            <a:r>
              <a:rPr lang="en-US" dirty="0"/>
              <a:t> Ensuring the organization’s strategic plan, mission, vision and values are communicated to the team and integrated into the team’s strategies, goals, objectives, work plans, products and services; </a:t>
            </a:r>
          </a:p>
          <a:p>
            <a:r>
              <a:rPr lang="en-US" dirty="0"/>
              <a:t> Communicating to the team the assignment, project, problem to be solved, actionable events, milestones and deadlines; </a:t>
            </a:r>
          </a:p>
          <a:p>
            <a:r>
              <a:rPr lang="en-US" dirty="0"/>
              <a:t> Coaching the team in the selection and application of problem solving and work methods, practices and procedures, and assisting with solutions; </a:t>
            </a:r>
          </a:p>
          <a:p>
            <a:r>
              <a:rPr lang="en-US" dirty="0"/>
              <a:t> Leading the team in distributing and balancing workload among employees in accordance with work flow, skill level and/or work specialization; making adjustments to accomplish the workload in accordance with priorities; </a:t>
            </a:r>
          </a:p>
          <a:p>
            <a:r>
              <a:rPr lang="en-US" dirty="0"/>
              <a:t> Articulating and communicating to the team the assignment, project, problem to be solved, actionable events, milestones and deadlines and time frames. </a:t>
            </a:r>
          </a:p>
          <a:p>
            <a:endParaRPr lang="en-US" dirty="0"/>
          </a:p>
        </p:txBody>
      </p:sp>
      <p:sp>
        <p:nvSpPr>
          <p:cNvPr id="4" name="Slide Number Placeholder 3"/>
          <p:cNvSpPr>
            <a:spLocks noGrp="1"/>
          </p:cNvSpPr>
          <p:nvPr>
            <p:ph type="sldNum" sz="quarter" idx="5"/>
          </p:nvPr>
        </p:nvSpPr>
        <p:spPr/>
        <p:txBody>
          <a:bodyPr/>
          <a:lstStyle/>
          <a:p>
            <a:fld id="{2F6E92CE-293F-4443-84BA-6ADA00D8452E}" type="slidenum">
              <a:rPr lang="en-US" smtClean="0"/>
              <a:t>4</a:t>
            </a:fld>
            <a:endParaRPr lang="en-US" dirty="0"/>
          </a:p>
        </p:txBody>
      </p:sp>
    </p:spTree>
    <p:extLst>
      <p:ext uri="{BB962C8B-B14F-4D97-AF65-F5344CB8AC3E}">
        <p14:creationId xmlns:p14="http://schemas.microsoft.com/office/powerpoint/2010/main" val="4061202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2F6E92CE-293F-4443-84BA-6ADA00D8452E}" type="slidenum">
              <a:rPr lang="en-US" smtClean="0"/>
              <a:t>42</a:t>
            </a:fld>
            <a:endParaRPr lang="en-US" dirty="0"/>
          </a:p>
        </p:txBody>
      </p:sp>
    </p:spTree>
    <p:extLst>
      <p:ext uri="{BB962C8B-B14F-4D97-AF65-F5344CB8AC3E}">
        <p14:creationId xmlns:p14="http://schemas.microsoft.com/office/powerpoint/2010/main" val="1667850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 Clear Communicator</a:t>
            </a:r>
          </a:p>
          <a:p>
            <a:r>
              <a:rPr lang="en-US" sz="1200" b="0" i="0" kern="1200" dirty="0">
                <a:solidFill>
                  <a:schemeClr val="tx1"/>
                </a:solidFill>
                <a:effectLst/>
                <a:latin typeface="+mn-lt"/>
                <a:ea typeface="+mn-ea"/>
                <a:cs typeface="+mn-cs"/>
              </a:rPr>
              <a:t>Effective team leaders communicate clearly. Quality verbal and written communication skills allow leaders to present expectations to team members in a way workers can understand. Effective communication skills also allow team leaders to listen to the input of others.</a:t>
            </a:r>
          </a:p>
          <a:p>
            <a:r>
              <a:rPr lang="en-US" sz="1200" b="1" i="0" kern="1200" dirty="0">
                <a:solidFill>
                  <a:schemeClr val="tx1"/>
                </a:solidFill>
                <a:effectLst/>
                <a:latin typeface="+mn-lt"/>
                <a:ea typeface="+mn-ea"/>
                <a:cs typeface="+mn-cs"/>
              </a:rPr>
              <a:t>2. Strong Organization Skills</a:t>
            </a:r>
          </a:p>
          <a:p>
            <a:r>
              <a:rPr lang="en-US" sz="1200" b="0" i="0" kern="1200" dirty="0">
                <a:solidFill>
                  <a:schemeClr val="tx1"/>
                </a:solidFill>
                <a:effectLst/>
                <a:latin typeface="+mn-lt"/>
                <a:ea typeface="+mn-ea"/>
                <a:cs typeface="+mn-cs"/>
              </a:rPr>
              <a:t>Effective team leaders possess exceptional organizational skills. Organizational skills help team leaders plan objectives and strategies, which allow team members to perform optimally. Organized team leaders put systems in place that maintain order and guide team members toward meeting company goals and objectives.</a:t>
            </a:r>
          </a:p>
          <a:p>
            <a:r>
              <a:rPr lang="en-US" sz="1200" b="1" i="0" kern="1200" dirty="0">
                <a:solidFill>
                  <a:schemeClr val="tx1"/>
                </a:solidFill>
                <a:effectLst/>
                <a:latin typeface="+mn-lt"/>
                <a:ea typeface="+mn-ea"/>
                <a:cs typeface="+mn-cs"/>
              </a:rPr>
              <a:t>3. Confident in the Team</a:t>
            </a:r>
          </a:p>
          <a:p>
            <a:r>
              <a:rPr lang="en-US" sz="1200" b="0" i="0" kern="1200" dirty="0">
                <a:solidFill>
                  <a:schemeClr val="tx1"/>
                </a:solidFill>
                <a:effectLst/>
                <a:latin typeface="+mn-lt"/>
                <a:ea typeface="+mn-ea"/>
                <a:cs typeface="+mn-cs"/>
              </a:rPr>
              <a:t>An effective team leader is confident in his abilities, as well as confident in the abilities of his team members. A confident leader is secure in the decisions he makes that affect his team. A self-confident team leader also reassures team members of his authority within the organization.</a:t>
            </a:r>
          </a:p>
          <a:p>
            <a:r>
              <a:rPr lang="en-US" sz="1200" b="1" i="0" kern="1200" dirty="0">
                <a:solidFill>
                  <a:schemeClr val="tx1"/>
                </a:solidFill>
                <a:effectLst/>
                <a:latin typeface="+mn-lt"/>
                <a:ea typeface="+mn-ea"/>
                <a:cs typeface="+mn-cs"/>
              </a:rPr>
              <a:t>4. Respectful to Others</a:t>
            </a:r>
          </a:p>
          <a:p>
            <a:r>
              <a:rPr lang="en-US" sz="1200" b="0" i="0" kern="1200" dirty="0">
                <a:solidFill>
                  <a:schemeClr val="tx1"/>
                </a:solidFill>
                <a:effectLst/>
                <a:latin typeface="+mn-lt"/>
                <a:ea typeface="+mn-ea"/>
                <a:cs typeface="+mn-cs"/>
              </a:rPr>
              <a:t>A quality team leader is respectful of his team members. A respectful leader empowers employees by encouraging them to offer ideas about decisions that affect them. This lets team members know that the leader respects their input and opinions.</a:t>
            </a:r>
          </a:p>
          <a:p>
            <a:r>
              <a:rPr lang="en-US" sz="1200" b="1" i="0" kern="1200" dirty="0">
                <a:solidFill>
                  <a:schemeClr val="tx1"/>
                </a:solidFill>
                <a:effectLst/>
                <a:latin typeface="+mn-lt"/>
                <a:ea typeface="+mn-ea"/>
                <a:cs typeface="+mn-cs"/>
              </a:rPr>
              <a:t>5. Fair and Kind</a:t>
            </a:r>
          </a:p>
          <a:p>
            <a:r>
              <a:rPr lang="en-US" sz="1200" b="0" i="0" kern="1200" dirty="0">
                <a:solidFill>
                  <a:schemeClr val="tx1"/>
                </a:solidFill>
                <a:effectLst/>
                <a:latin typeface="+mn-lt"/>
                <a:ea typeface="+mn-ea"/>
                <a:cs typeface="+mn-cs"/>
              </a:rPr>
              <a:t>A quality team leader treats team members fairly. He is consistent with rewards and recognition, as well as disciplinary action. A fair leader ensures all employees receive the same treatment.</a:t>
            </a:r>
          </a:p>
          <a:p>
            <a:r>
              <a:rPr lang="en-US" sz="1200" b="1" i="0" kern="1200" dirty="0">
                <a:solidFill>
                  <a:schemeClr val="tx1"/>
                </a:solidFill>
                <a:effectLst/>
                <a:latin typeface="+mn-lt"/>
                <a:ea typeface="+mn-ea"/>
                <a:cs typeface="+mn-cs"/>
              </a:rPr>
              <a:t>6. An Example of Integrity</a:t>
            </a:r>
          </a:p>
          <a:p>
            <a:r>
              <a:rPr lang="en-US" sz="1200" b="0" i="0" kern="1200" dirty="0">
                <a:solidFill>
                  <a:schemeClr val="tx1"/>
                </a:solidFill>
                <a:effectLst/>
                <a:latin typeface="+mn-lt"/>
                <a:ea typeface="+mn-ea"/>
                <a:cs typeface="+mn-cs"/>
              </a:rPr>
              <a:t>An effective team leader is honest and open with his team members. Leaders who possess integrity gain the trust of team members because he does what he says he will do and treats others the same way he wants to be treated.</a:t>
            </a:r>
          </a:p>
          <a:p>
            <a:r>
              <a:rPr lang="en-US" sz="1200" b="1" i="0" kern="1200" dirty="0">
                <a:solidFill>
                  <a:schemeClr val="tx1"/>
                </a:solidFill>
                <a:effectLst/>
                <a:latin typeface="+mn-lt"/>
                <a:ea typeface="+mn-ea"/>
                <a:cs typeface="+mn-cs"/>
              </a:rPr>
              <a:t>7. Influential in Core Areas</a:t>
            </a:r>
          </a:p>
          <a:p>
            <a:r>
              <a:rPr lang="en-US" sz="1200" b="0" i="0" kern="1200" dirty="0">
                <a:solidFill>
                  <a:schemeClr val="tx1"/>
                </a:solidFill>
                <a:effectLst/>
                <a:latin typeface="+mn-lt"/>
                <a:ea typeface="+mn-ea"/>
                <a:cs typeface="+mn-cs"/>
              </a:rPr>
              <a:t>Influential leaders help inspire the commitment of team members to meet company goals and objectives. Influential leaders also help manage change in the workplace by gaining the confidence of workers through effective decision making and communication.</a:t>
            </a:r>
          </a:p>
          <a:p>
            <a:r>
              <a:rPr lang="en-US" sz="1200" b="1" i="0" kern="1200" dirty="0">
                <a:solidFill>
                  <a:schemeClr val="tx1"/>
                </a:solidFill>
                <a:effectLst/>
                <a:latin typeface="+mn-lt"/>
                <a:ea typeface="+mn-ea"/>
                <a:cs typeface="+mn-cs"/>
              </a:rPr>
              <a:t>8. Willing to Delegate</a:t>
            </a:r>
          </a:p>
          <a:p>
            <a:r>
              <a:rPr lang="en-US" sz="1200" b="0" i="0" kern="1200" dirty="0">
                <a:solidFill>
                  <a:schemeClr val="tx1"/>
                </a:solidFill>
                <a:effectLst/>
                <a:latin typeface="+mn-lt"/>
                <a:ea typeface="+mn-ea"/>
                <a:cs typeface="+mn-cs"/>
              </a:rPr>
              <a:t>Effective team leaders know how to share leadership through delegation. Delegating certain tasks to trustworthy team members allows the leader to focus on improving workplace functions and production.</a:t>
            </a:r>
          </a:p>
          <a:p>
            <a:r>
              <a:rPr lang="en-US" sz="1200" b="1" i="0" kern="1200" dirty="0">
                <a:solidFill>
                  <a:schemeClr val="tx1"/>
                </a:solidFill>
                <a:effectLst/>
                <a:latin typeface="+mn-lt"/>
                <a:ea typeface="+mn-ea"/>
                <a:cs typeface="+mn-cs"/>
              </a:rPr>
              <a:t>9. Powerful Facilitator</a:t>
            </a:r>
          </a:p>
          <a:p>
            <a:r>
              <a:rPr lang="en-US" sz="1200" b="0" i="0" kern="1200" dirty="0">
                <a:solidFill>
                  <a:schemeClr val="tx1"/>
                </a:solidFill>
                <a:effectLst/>
                <a:latin typeface="+mn-lt"/>
                <a:ea typeface="+mn-ea"/>
                <a:cs typeface="+mn-cs"/>
              </a:rPr>
              <a:t>Effective team leaders are powerful facilitators. As a facilitator, team leaders help workers understand their goals. They also help organize an action plan to ensure team members meet their goals and objectives more efficiently.</a:t>
            </a:r>
          </a:p>
          <a:p>
            <a:r>
              <a:rPr lang="en-US" sz="1200" b="1" i="0" kern="1200" dirty="0">
                <a:solidFill>
                  <a:schemeClr val="tx1"/>
                </a:solidFill>
                <a:effectLst/>
                <a:latin typeface="+mn-lt"/>
                <a:ea typeface="+mn-ea"/>
                <a:cs typeface="+mn-cs"/>
              </a:rPr>
              <a:t>10. A Skilled Negotiator</a:t>
            </a:r>
          </a:p>
          <a:p>
            <a:r>
              <a:rPr lang="en-US" sz="1200" b="0" i="0" kern="1200" dirty="0">
                <a:solidFill>
                  <a:schemeClr val="tx1"/>
                </a:solidFill>
                <a:effectLst/>
                <a:latin typeface="+mn-lt"/>
                <a:ea typeface="+mn-ea"/>
                <a:cs typeface="+mn-cs"/>
              </a:rPr>
              <a:t>Team leaders utilize negotiation skills to achieve results and reach an understanding in the event of a workplace conflict. Team leaders who negotiate effectively streamline the decision-making process, as well as solve problems for the best interest of everyone involved.</a:t>
            </a:r>
          </a:p>
          <a:p>
            <a:endParaRPr lang="en-US" dirty="0"/>
          </a:p>
        </p:txBody>
      </p:sp>
      <p:sp>
        <p:nvSpPr>
          <p:cNvPr id="4" name="Slide Number Placeholder 3"/>
          <p:cNvSpPr>
            <a:spLocks noGrp="1"/>
          </p:cNvSpPr>
          <p:nvPr>
            <p:ph type="sldNum" sz="quarter" idx="5"/>
          </p:nvPr>
        </p:nvSpPr>
        <p:spPr/>
        <p:txBody>
          <a:bodyPr/>
          <a:lstStyle/>
          <a:p>
            <a:fld id="{2F6E92CE-293F-4443-84BA-6ADA00D8452E}" type="slidenum">
              <a:rPr lang="en-US" smtClean="0"/>
              <a:t>6</a:t>
            </a:fld>
            <a:endParaRPr lang="en-US" dirty="0"/>
          </a:p>
        </p:txBody>
      </p:sp>
    </p:spTree>
    <p:extLst>
      <p:ext uri="{BB962C8B-B14F-4D97-AF65-F5344CB8AC3E}">
        <p14:creationId xmlns:p14="http://schemas.microsoft.com/office/powerpoint/2010/main" val="1679661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Establishing credibility with the Team early.  This is important so that the Team can see the Lead as an asset and not an obstacle.</a:t>
            </a:r>
          </a:p>
          <a:p>
            <a:endParaRPr lang="en-US" dirty="0"/>
          </a:p>
        </p:txBody>
      </p:sp>
      <p:sp>
        <p:nvSpPr>
          <p:cNvPr id="4" name="Slide Number Placeholder 3"/>
          <p:cNvSpPr>
            <a:spLocks noGrp="1"/>
          </p:cNvSpPr>
          <p:nvPr>
            <p:ph type="sldNum" sz="quarter" idx="5"/>
          </p:nvPr>
        </p:nvSpPr>
        <p:spPr/>
        <p:txBody>
          <a:bodyPr/>
          <a:lstStyle/>
          <a:p>
            <a:fld id="{2F6E92CE-293F-4443-84BA-6ADA00D8452E}" type="slidenum">
              <a:rPr lang="en-US" smtClean="0"/>
              <a:t>7</a:t>
            </a:fld>
            <a:endParaRPr lang="en-US" dirty="0"/>
          </a:p>
        </p:txBody>
      </p:sp>
    </p:spTree>
    <p:extLst>
      <p:ext uri="{BB962C8B-B14F-4D97-AF65-F5344CB8AC3E}">
        <p14:creationId xmlns:p14="http://schemas.microsoft.com/office/powerpoint/2010/main" val="2052342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t>PERFORM</a:t>
            </a:r>
          </a:p>
          <a:p>
            <a:pPr marL="285750" indent="-285750">
              <a:buFontTx/>
              <a:buChar char="-"/>
            </a:pPr>
            <a:r>
              <a:rPr lang="en-US" sz="1400" dirty="0"/>
              <a:t>Each characteristic is critical and serves a different functions</a:t>
            </a:r>
          </a:p>
          <a:p>
            <a:pPr marL="285750" indent="-285750">
              <a:buFontTx/>
              <a:buChar char="-"/>
            </a:pPr>
            <a:r>
              <a:rPr lang="en-US" sz="1400" dirty="0"/>
              <a:t>An effective team starts with a clear purpose and a set of values.   The hoped for end results are optimal productivity and good morale.  The means to the ends are empowerment, relationships and communication, flexibility and recognition and reward. </a:t>
            </a:r>
          </a:p>
          <a:p>
            <a:pPr marL="285750" indent="-285750">
              <a:buFontTx/>
              <a:buChar char="-"/>
            </a:pPr>
            <a:endParaRPr lang="en-US" sz="1400" dirty="0"/>
          </a:p>
        </p:txBody>
      </p:sp>
      <p:sp>
        <p:nvSpPr>
          <p:cNvPr id="4" name="Slide Number Placeholder 3"/>
          <p:cNvSpPr>
            <a:spLocks noGrp="1"/>
          </p:cNvSpPr>
          <p:nvPr>
            <p:ph type="sldNum" sz="quarter" idx="5"/>
          </p:nvPr>
        </p:nvSpPr>
        <p:spPr/>
        <p:txBody>
          <a:bodyPr/>
          <a:lstStyle/>
          <a:p>
            <a:fld id="{2F6E92CE-293F-4443-84BA-6ADA00D8452E}" type="slidenum">
              <a:rPr lang="en-US" smtClean="0"/>
              <a:t>9</a:t>
            </a:fld>
            <a:endParaRPr lang="en-US" dirty="0"/>
          </a:p>
        </p:txBody>
      </p:sp>
    </p:spTree>
    <p:extLst>
      <p:ext uri="{BB962C8B-B14F-4D97-AF65-F5344CB8AC3E}">
        <p14:creationId xmlns:p14="http://schemas.microsoft.com/office/powerpoint/2010/main" val="2877628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E92CE-293F-4443-84BA-6ADA00D845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240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E92CE-293F-4443-84BA-6ADA00D845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25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dirty="0"/>
              <a:t>I know what I must do, and the team’s goals are clear.</a:t>
            </a:r>
          </a:p>
          <a:p>
            <a:pPr marL="457200" indent="-457200">
              <a:buFont typeface="+mj-lt"/>
              <a:buAutoNum type="arabicPeriod"/>
            </a:pPr>
            <a:r>
              <a:rPr lang="en-US" dirty="0"/>
              <a:t>Everyone takes some responsibility for leadership. </a:t>
            </a:r>
          </a:p>
          <a:p>
            <a:pPr marL="457200" indent="-457200">
              <a:buFont typeface="+mj-lt"/>
              <a:buAutoNum type="arabicPeriod"/>
            </a:pPr>
            <a:r>
              <a:rPr lang="en-US" dirty="0"/>
              <a:t>There is active participation by everyone.</a:t>
            </a:r>
          </a:p>
          <a:p>
            <a:pPr marL="457200" indent="-457200">
              <a:buFont typeface="+mj-lt"/>
              <a:buAutoNum type="arabicPeriod"/>
            </a:pPr>
            <a:r>
              <a:rPr lang="en-US" dirty="0"/>
              <a:t>I feel appreciated and supported by others.</a:t>
            </a:r>
          </a:p>
          <a:p>
            <a:pPr marL="457200" indent="-457200">
              <a:buFont typeface="+mj-lt"/>
              <a:buAutoNum type="arabicPeriod"/>
            </a:pPr>
            <a:r>
              <a:rPr lang="en-US" dirty="0"/>
              <a:t>Team members listen when I speak.</a:t>
            </a:r>
          </a:p>
          <a:p>
            <a:pPr marL="457200" indent="-457200">
              <a:buFont typeface="+mj-lt"/>
              <a:buAutoNum type="arabicPeriod"/>
            </a:pPr>
            <a:r>
              <a:rPr lang="en-US" dirty="0"/>
              <a:t>Different opinions are respected.</a:t>
            </a:r>
          </a:p>
          <a:p>
            <a:pPr marL="457200" indent="-457200">
              <a:buFont typeface="+mj-lt"/>
              <a:buAutoNum type="arabicPeriod"/>
            </a:pPr>
            <a:r>
              <a:rPr lang="en-US" dirty="0"/>
              <a:t>We enjoy working together and we have fun.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E92CE-293F-4443-84BA-6ADA00D845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459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4/20/2022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4/20/2022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4/20/2022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4/20/2022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4/20/2022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4/20/2022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4/20/2022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4/20/2022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4/20/2022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4/20/2022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youtube.com/watch?v=Ro0NBgHo_a8"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campusontario.pressbooks.pub/profcommsontario/chapter/conflict-resolu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s://www.youtube.com/watch?v=wtl5UrrgU8c" TargetMode="External"/><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s-usa.s3.amazonaws.com/c/1233/media/5620340318d37/HEAR_Model_Graphic_10_15_15.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3fFQiLOtDk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hyperlink" Target="https://www.youtube.com/watch?v=EKHg9H0G6go" TargetMode="Externa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hyperlink" Target="https://www.youtube.com/watch?v=RfTalFEeKKE" TargetMode="Externa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opm.gov/policy-data-oversight/classification-qualifications/classifying-general-schedule-positions/functional-guides/gslead.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NlAY6F3kpbQ"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hudgov-my.sharepoint.com/personal/carlos_osegueda_hud_gov/Documents/Manager/LDP.docx?web=1"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coachfederation.org/core-competencies" TargetMode="External"/><Relationship Id="rId2" Type="http://schemas.openxmlformats.org/officeDocument/2006/relationships/hyperlink" Target="https://hudlearn.net/idp/index.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comdev.osu.edu/sites/comdev/files/imce/Behaviors%20of%20High%20Trust%20Leader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D53CC-6DBE-4A73-8082-336EB098E75C}"/>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50D7D7F7-32EB-47FA-B7BF-4DF1564FEBB1}"/>
              </a:ext>
            </a:extLst>
          </p:cNvPr>
          <p:cNvSpPr>
            <a:spLocks noGrp="1"/>
          </p:cNvSpPr>
          <p:nvPr>
            <p:ph idx="1"/>
          </p:nvPr>
        </p:nvSpPr>
        <p:spPr/>
        <p:txBody>
          <a:bodyPr/>
          <a:lstStyle/>
          <a:p>
            <a:pPr marL="0" indent="0">
              <a:buNone/>
            </a:pPr>
            <a:r>
              <a:rPr lang="en-US" b="1" dirty="0">
                <a:solidFill>
                  <a:schemeClr val="tx1"/>
                </a:solidFill>
              </a:rPr>
              <a:t>Please type in chat: </a:t>
            </a:r>
          </a:p>
          <a:p>
            <a:pPr marL="0" indent="0">
              <a:buNone/>
            </a:pPr>
            <a:endParaRPr lang="en-US" b="1" dirty="0">
              <a:solidFill>
                <a:schemeClr val="tx1"/>
              </a:solidFill>
            </a:endParaRPr>
          </a:p>
          <a:p>
            <a:pPr marL="0" indent="0">
              <a:buNone/>
            </a:pPr>
            <a:r>
              <a:rPr lang="en-US" b="1" dirty="0">
                <a:solidFill>
                  <a:schemeClr val="tx1"/>
                </a:solidFill>
              </a:rPr>
              <a:t>What is one thing you hope to take away from today’s training? </a:t>
            </a:r>
          </a:p>
          <a:p>
            <a:endParaRPr lang="en-US" b="1" dirty="0">
              <a:solidFill>
                <a:schemeClr val="tx1"/>
              </a:solidFill>
            </a:endParaRPr>
          </a:p>
        </p:txBody>
      </p:sp>
    </p:spTree>
    <p:extLst>
      <p:ext uri="{BB962C8B-B14F-4D97-AF65-F5344CB8AC3E}">
        <p14:creationId xmlns:p14="http://schemas.microsoft.com/office/powerpoint/2010/main" val="793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BB4D8-B68D-490A-8A92-CCBD7353D2CA}"/>
              </a:ext>
            </a:extLst>
          </p:cNvPr>
          <p:cNvSpPr>
            <a:spLocks noGrp="1"/>
          </p:cNvSpPr>
          <p:nvPr>
            <p:ph type="title"/>
          </p:nvPr>
        </p:nvSpPr>
        <p:spPr>
          <a:xfrm>
            <a:off x="1383484" y="562062"/>
            <a:ext cx="10058400" cy="1160457"/>
          </a:xfrm>
        </p:spPr>
        <p:txBody>
          <a:bodyPr/>
          <a:lstStyle/>
          <a:p>
            <a:r>
              <a:rPr lang="en-US" dirty="0"/>
              <a:t>Characteristics of a High Performing Team</a:t>
            </a:r>
          </a:p>
        </p:txBody>
      </p:sp>
      <p:graphicFrame>
        <p:nvGraphicFramePr>
          <p:cNvPr id="6" name="Table 5">
            <a:extLst>
              <a:ext uri="{FF2B5EF4-FFF2-40B4-BE49-F238E27FC236}">
                <a16:creationId xmlns:a16="http://schemas.microsoft.com/office/drawing/2014/main" id="{DE810134-F0EB-43A2-A85C-E3E4776AFFFF}"/>
              </a:ext>
            </a:extLst>
          </p:cNvPr>
          <p:cNvGraphicFramePr>
            <a:graphicFrameLocks noGrp="1"/>
          </p:cNvGraphicFramePr>
          <p:nvPr/>
        </p:nvGraphicFramePr>
        <p:xfrm>
          <a:off x="1210189" y="2127902"/>
          <a:ext cx="4639736" cy="3857224"/>
        </p:xfrm>
        <a:graphic>
          <a:graphicData uri="http://schemas.openxmlformats.org/drawingml/2006/table">
            <a:tbl>
              <a:tblPr firstRow="1" bandRow="1">
                <a:tableStyleId>{5C22544A-7EE6-4342-B048-85BDC9FD1C3A}</a:tableStyleId>
              </a:tblPr>
              <a:tblGrid>
                <a:gridCol w="4639736">
                  <a:extLst>
                    <a:ext uri="{9D8B030D-6E8A-4147-A177-3AD203B41FA5}">
                      <a16:colId xmlns:a16="http://schemas.microsoft.com/office/drawing/2014/main" val="1984830189"/>
                    </a:ext>
                  </a:extLst>
                </a:gridCol>
              </a:tblGrid>
              <a:tr h="673572">
                <a:tc>
                  <a:txBody>
                    <a:bodyPr/>
                    <a:lstStyle/>
                    <a:p>
                      <a:pPr algn="ctr"/>
                      <a:r>
                        <a:rPr lang="en-US" sz="2400" b="1" dirty="0">
                          <a:latin typeface="+mj-lt"/>
                        </a:rPr>
                        <a:t>Purpose and Values </a:t>
                      </a:r>
                    </a:p>
                    <a:p>
                      <a:endParaRPr lang="en-US" sz="2400" dirty="0">
                        <a:latin typeface="+mj-lt"/>
                      </a:endParaRPr>
                    </a:p>
                  </a:txBody>
                  <a:tcPr/>
                </a:tc>
                <a:extLst>
                  <a:ext uri="{0D108BD9-81ED-4DB2-BD59-A6C34878D82A}">
                    <a16:rowId xmlns:a16="http://schemas.microsoft.com/office/drawing/2014/main" val="3634183576"/>
                  </a:ext>
                </a:extLst>
              </a:tr>
              <a:tr h="841965">
                <a:tc>
                  <a:txBody>
                    <a:bodyPr/>
                    <a:lstStyle/>
                    <a:p>
                      <a:pPr marL="0" indent="0">
                        <a:buNone/>
                      </a:pPr>
                      <a:r>
                        <a:rPr lang="en-US" sz="1800" dirty="0">
                          <a:latin typeface="+mj-lt"/>
                        </a:rPr>
                        <a:t>The team has a clear commitment to a common purpose. Team members know what the team’s work is and why it is important.  </a:t>
                      </a:r>
                    </a:p>
                    <a:p>
                      <a:endParaRPr lang="en-US" sz="1800" dirty="0">
                        <a:latin typeface="+mj-lt"/>
                      </a:endParaRPr>
                    </a:p>
                  </a:txBody>
                  <a:tcPr/>
                </a:tc>
                <a:extLst>
                  <a:ext uri="{0D108BD9-81ED-4DB2-BD59-A6C34878D82A}">
                    <a16:rowId xmlns:a16="http://schemas.microsoft.com/office/drawing/2014/main" val="2708356984"/>
                  </a:ext>
                </a:extLst>
              </a:tr>
              <a:tr h="931144">
                <a:tc>
                  <a:txBody>
                    <a:bodyPr/>
                    <a:lstStyle/>
                    <a:p>
                      <a:pPr marL="0" indent="0">
                        <a:buNone/>
                      </a:pPr>
                      <a:r>
                        <a:rPr lang="en-US" sz="1800" dirty="0">
                          <a:latin typeface="+mj-lt"/>
                        </a:rPr>
                        <a:t>Shared values and norms promote integrity, quality, and collaboration.</a:t>
                      </a:r>
                    </a:p>
                    <a:p>
                      <a:endParaRPr lang="en-US" sz="1800" dirty="0">
                        <a:latin typeface="+mj-lt"/>
                      </a:endParaRPr>
                    </a:p>
                  </a:txBody>
                  <a:tcPr/>
                </a:tc>
                <a:extLst>
                  <a:ext uri="{0D108BD9-81ED-4DB2-BD59-A6C34878D82A}">
                    <a16:rowId xmlns:a16="http://schemas.microsoft.com/office/drawing/2014/main" val="698482946"/>
                  </a:ext>
                </a:extLst>
              </a:tr>
              <a:tr h="715161">
                <a:tc>
                  <a:txBody>
                    <a:bodyPr/>
                    <a:lstStyle/>
                    <a:p>
                      <a:pPr marL="0" indent="0">
                        <a:buNone/>
                      </a:pPr>
                      <a:r>
                        <a:rPr lang="en-US" sz="1800" dirty="0">
                          <a:latin typeface="+mj-lt"/>
                        </a:rPr>
                        <a:t>Individual roles are clear, and their relationship to the team purpose and goals is understood.</a:t>
                      </a:r>
                    </a:p>
                    <a:p>
                      <a:endParaRPr lang="en-US" sz="1800" dirty="0">
                        <a:latin typeface="+mj-lt"/>
                      </a:endParaRPr>
                    </a:p>
                  </a:txBody>
                  <a:tcPr/>
                </a:tc>
                <a:extLst>
                  <a:ext uri="{0D108BD9-81ED-4DB2-BD59-A6C34878D82A}">
                    <a16:rowId xmlns:a16="http://schemas.microsoft.com/office/drawing/2014/main" val="2775101478"/>
                  </a:ext>
                </a:extLst>
              </a:tr>
            </a:tbl>
          </a:graphicData>
        </a:graphic>
      </p:graphicFrame>
      <p:graphicFrame>
        <p:nvGraphicFramePr>
          <p:cNvPr id="10" name="Table 9">
            <a:extLst>
              <a:ext uri="{FF2B5EF4-FFF2-40B4-BE49-F238E27FC236}">
                <a16:creationId xmlns:a16="http://schemas.microsoft.com/office/drawing/2014/main" id="{7C60A243-C8C1-42B0-8B73-A6B6957DBACD}"/>
              </a:ext>
            </a:extLst>
          </p:cNvPr>
          <p:cNvGraphicFramePr>
            <a:graphicFrameLocks noGrp="1"/>
          </p:cNvGraphicFramePr>
          <p:nvPr/>
        </p:nvGraphicFramePr>
        <p:xfrm>
          <a:off x="6530208" y="2127902"/>
          <a:ext cx="4639736" cy="3857224"/>
        </p:xfrm>
        <a:graphic>
          <a:graphicData uri="http://schemas.openxmlformats.org/drawingml/2006/table">
            <a:tbl>
              <a:tblPr firstRow="1" bandRow="1">
                <a:tableStyleId>{5C22544A-7EE6-4342-B048-85BDC9FD1C3A}</a:tableStyleId>
              </a:tblPr>
              <a:tblGrid>
                <a:gridCol w="4639736">
                  <a:extLst>
                    <a:ext uri="{9D8B030D-6E8A-4147-A177-3AD203B41FA5}">
                      <a16:colId xmlns:a16="http://schemas.microsoft.com/office/drawing/2014/main" val="1984830189"/>
                    </a:ext>
                  </a:extLst>
                </a:gridCol>
              </a:tblGrid>
              <a:tr h="673572">
                <a:tc>
                  <a:txBody>
                    <a:bodyPr/>
                    <a:lstStyle/>
                    <a:p>
                      <a:pPr algn="ctr"/>
                      <a:r>
                        <a:rPr lang="en-US" sz="2400" b="1" dirty="0">
                          <a:latin typeface="+mj-lt"/>
                        </a:rPr>
                        <a:t>Relationships and Communication</a:t>
                      </a:r>
                    </a:p>
                    <a:p>
                      <a:endParaRPr lang="en-US" sz="2400" dirty="0">
                        <a:latin typeface="+mj-lt"/>
                      </a:endParaRPr>
                    </a:p>
                  </a:txBody>
                  <a:tcPr/>
                </a:tc>
                <a:extLst>
                  <a:ext uri="{0D108BD9-81ED-4DB2-BD59-A6C34878D82A}">
                    <a16:rowId xmlns:a16="http://schemas.microsoft.com/office/drawing/2014/main" val="3634183576"/>
                  </a:ext>
                </a:extLst>
              </a:tr>
              <a:tr h="841965">
                <a:tc>
                  <a:txBody>
                    <a:bodyPr/>
                    <a:lstStyle/>
                    <a:p>
                      <a:pPr marL="0" indent="0">
                        <a:buNone/>
                      </a:pPr>
                      <a:r>
                        <a:rPr lang="en-US" sz="1800" dirty="0">
                          <a:latin typeface="+mj-lt"/>
                        </a:rPr>
                        <a:t>Different ideas, opinions, feelings, and perspectives from all team members are encouraged and considered.</a:t>
                      </a:r>
                    </a:p>
                    <a:p>
                      <a:endParaRPr lang="en-US" sz="1800" dirty="0">
                        <a:latin typeface="+mj-lt"/>
                      </a:endParaRPr>
                    </a:p>
                  </a:txBody>
                  <a:tcPr/>
                </a:tc>
                <a:extLst>
                  <a:ext uri="{0D108BD9-81ED-4DB2-BD59-A6C34878D82A}">
                    <a16:rowId xmlns:a16="http://schemas.microsoft.com/office/drawing/2014/main" val="2708356984"/>
                  </a:ext>
                </a:extLst>
              </a:tr>
              <a:tr h="931144">
                <a:tc>
                  <a:txBody>
                    <a:bodyPr/>
                    <a:lstStyle/>
                    <a:p>
                      <a:pPr marL="0" indent="0">
                        <a:buNone/>
                      </a:pPr>
                      <a:r>
                        <a:rPr lang="en-US" sz="1800" dirty="0">
                          <a:latin typeface="+mj-lt"/>
                        </a:rPr>
                        <a:t>The team uses effective methods for finding common ground and managing conflict.</a:t>
                      </a:r>
                    </a:p>
                    <a:p>
                      <a:endParaRPr lang="en-US" sz="1800" dirty="0">
                        <a:latin typeface="+mj-lt"/>
                      </a:endParaRPr>
                    </a:p>
                  </a:txBody>
                  <a:tcPr/>
                </a:tc>
                <a:extLst>
                  <a:ext uri="{0D108BD9-81ED-4DB2-BD59-A6C34878D82A}">
                    <a16:rowId xmlns:a16="http://schemas.microsoft.com/office/drawing/2014/main" val="698482946"/>
                  </a:ext>
                </a:extLst>
              </a:tr>
              <a:tr h="715161">
                <a:tc>
                  <a:txBody>
                    <a:bodyPr/>
                    <a:lstStyle/>
                    <a:p>
                      <a:pPr marL="0" indent="0">
                        <a:buNone/>
                      </a:pPr>
                      <a:r>
                        <a:rPr lang="en-US" sz="1800" dirty="0">
                          <a:latin typeface="+mj-lt"/>
                        </a:rPr>
                        <a:t>Honest and open feedback helps team members be aware of their strengths and weaknesses. </a:t>
                      </a:r>
                    </a:p>
                    <a:p>
                      <a:endParaRPr lang="en-US" sz="1800" dirty="0">
                        <a:latin typeface="+mj-lt"/>
                      </a:endParaRPr>
                    </a:p>
                  </a:txBody>
                  <a:tcPr/>
                </a:tc>
                <a:extLst>
                  <a:ext uri="{0D108BD9-81ED-4DB2-BD59-A6C34878D82A}">
                    <a16:rowId xmlns:a16="http://schemas.microsoft.com/office/drawing/2014/main" val="2775101478"/>
                  </a:ext>
                </a:extLst>
              </a:tr>
            </a:tbl>
          </a:graphicData>
        </a:graphic>
      </p:graphicFrame>
    </p:spTree>
    <p:extLst>
      <p:ext uri="{BB962C8B-B14F-4D97-AF65-F5344CB8AC3E}">
        <p14:creationId xmlns:p14="http://schemas.microsoft.com/office/powerpoint/2010/main" val="3424404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BB4D8-B68D-490A-8A92-CCBD7353D2CA}"/>
              </a:ext>
            </a:extLst>
          </p:cNvPr>
          <p:cNvSpPr>
            <a:spLocks noGrp="1"/>
          </p:cNvSpPr>
          <p:nvPr>
            <p:ph type="title"/>
          </p:nvPr>
        </p:nvSpPr>
        <p:spPr>
          <a:xfrm>
            <a:off x="1279319" y="516631"/>
            <a:ext cx="10058400" cy="1160457"/>
          </a:xfrm>
        </p:spPr>
        <p:txBody>
          <a:bodyPr/>
          <a:lstStyle/>
          <a:p>
            <a:r>
              <a:rPr lang="en-US" dirty="0"/>
              <a:t>Characteristics of a High Performing Team</a:t>
            </a:r>
          </a:p>
        </p:txBody>
      </p:sp>
      <p:graphicFrame>
        <p:nvGraphicFramePr>
          <p:cNvPr id="5" name="Table 5">
            <a:extLst>
              <a:ext uri="{FF2B5EF4-FFF2-40B4-BE49-F238E27FC236}">
                <a16:creationId xmlns:a16="http://schemas.microsoft.com/office/drawing/2014/main" id="{EFDEDB22-35A0-4E4A-A567-8478D7DB97B5}"/>
              </a:ext>
            </a:extLst>
          </p:cNvPr>
          <p:cNvGraphicFramePr>
            <a:graphicFrameLocks noGrp="1"/>
          </p:cNvGraphicFramePr>
          <p:nvPr/>
        </p:nvGraphicFramePr>
        <p:xfrm>
          <a:off x="1176633" y="2102735"/>
          <a:ext cx="4639736" cy="3582904"/>
        </p:xfrm>
        <a:graphic>
          <a:graphicData uri="http://schemas.openxmlformats.org/drawingml/2006/table">
            <a:tbl>
              <a:tblPr firstRow="1" bandRow="1">
                <a:tableStyleId>{5C22544A-7EE6-4342-B048-85BDC9FD1C3A}</a:tableStyleId>
              </a:tblPr>
              <a:tblGrid>
                <a:gridCol w="4639736">
                  <a:extLst>
                    <a:ext uri="{9D8B030D-6E8A-4147-A177-3AD203B41FA5}">
                      <a16:colId xmlns:a16="http://schemas.microsoft.com/office/drawing/2014/main" val="1984830189"/>
                    </a:ext>
                  </a:extLst>
                </a:gridCol>
              </a:tblGrid>
              <a:tr h="6735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mj-lt"/>
                        </a:rPr>
                        <a:t>Empowerment</a:t>
                      </a:r>
                      <a:r>
                        <a:rPr lang="en-US" sz="2400" dirty="0">
                          <a:latin typeface="+mj-lt"/>
                        </a:rPr>
                        <a:t> </a:t>
                      </a:r>
                    </a:p>
                    <a:p>
                      <a:endParaRPr lang="en-US" sz="2400" dirty="0">
                        <a:latin typeface="+mj-lt"/>
                      </a:endParaRPr>
                    </a:p>
                  </a:txBody>
                  <a:tcPr/>
                </a:tc>
                <a:extLst>
                  <a:ext uri="{0D108BD9-81ED-4DB2-BD59-A6C34878D82A}">
                    <a16:rowId xmlns:a16="http://schemas.microsoft.com/office/drawing/2014/main" val="3634183576"/>
                  </a:ext>
                </a:extLst>
              </a:tr>
              <a:tr h="841965">
                <a:tc>
                  <a:txBody>
                    <a:bodyPr/>
                    <a:lstStyle/>
                    <a:p>
                      <a:pPr marL="0" indent="0">
                        <a:buNone/>
                      </a:pPr>
                      <a:r>
                        <a:rPr lang="en-US" sz="1800" dirty="0">
                          <a:latin typeface="+mj-lt"/>
                        </a:rPr>
                        <a:t>Values norms and practices encourage initiative, involvement and creativity.</a:t>
                      </a:r>
                    </a:p>
                    <a:p>
                      <a:endParaRPr lang="en-US" sz="1800" dirty="0">
                        <a:latin typeface="+mj-lt"/>
                      </a:endParaRPr>
                    </a:p>
                  </a:txBody>
                  <a:tcPr/>
                </a:tc>
                <a:extLst>
                  <a:ext uri="{0D108BD9-81ED-4DB2-BD59-A6C34878D82A}">
                    <a16:rowId xmlns:a16="http://schemas.microsoft.com/office/drawing/2014/main" val="2708356984"/>
                  </a:ext>
                </a:extLst>
              </a:tr>
              <a:tr h="931144">
                <a:tc>
                  <a:txBody>
                    <a:bodyPr/>
                    <a:lstStyle/>
                    <a:p>
                      <a:pPr marL="0" indent="0">
                        <a:buNone/>
                      </a:pPr>
                      <a:r>
                        <a:rPr lang="en-US" sz="1800" dirty="0">
                          <a:latin typeface="+mj-lt"/>
                        </a:rPr>
                        <a:t>Team has access to relevant information.</a:t>
                      </a:r>
                    </a:p>
                    <a:p>
                      <a:endParaRPr lang="en-US" sz="1800" dirty="0">
                        <a:latin typeface="+mj-lt"/>
                      </a:endParaRPr>
                    </a:p>
                  </a:txBody>
                  <a:tcPr/>
                </a:tc>
                <a:extLst>
                  <a:ext uri="{0D108BD9-81ED-4DB2-BD59-A6C34878D82A}">
                    <a16:rowId xmlns:a16="http://schemas.microsoft.com/office/drawing/2014/main" val="698482946"/>
                  </a:ext>
                </a:extLst>
              </a:tr>
              <a:tr h="715161">
                <a:tc>
                  <a:txBody>
                    <a:bodyPr/>
                    <a:lstStyle/>
                    <a:p>
                      <a:pPr marL="0" indent="0">
                        <a:buNone/>
                      </a:pPr>
                      <a:r>
                        <a:rPr lang="en-US" sz="1800" dirty="0">
                          <a:latin typeface="+mj-lt"/>
                        </a:rPr>
                        <a:t>Direction, structure and training are available to support individual and team development.</a:t>
                      </a:r>
                    </a:p>
                    <a:p>
                      <a:endParaRPr lang="en-US" sz="1800" dirty="0">
                        <a:latin typeface="+mj-lt"/>
                      </a:endParaRPr>
                    </a:p>
                  </a:txBody>
                  <a:tcPr/>
                </a:tc>
                <a:extLst>
                  <a:ext uri="{0D108BD9-81ED-4DB2-BD59-A6C34878D82A}">
                    <a16:rowId xmlns:a16="http://schemas.microsoft.com/office/drawing/2014/main" val="2775101478"/>
                  </a:ext>
                </a:extLst>
              </a:tr>
            </a:tbl>
          </a:graphicData>
        </a:graphic>
      </p:graphicFrame>
      <p:graphicFrame>
        <p:nvGraphicFramePr>
          <p:cNvPr id="8" name="Table 5">
            <a:extLst>
              <a:ext uri="{FF2B5EF4-FFF2-40B4-BE49-F238E27FC236}">
                <a16:creationId xmlns:a16="http://schemas.microsoft.com/office/drawing/2014/main" id="{E53FC682-C6DA-43C4-B38C-D3C2A2AB1FD9}"/>
              </a:ext>
            </a:extLst>
          </p:cNvPr>
          <p:cNvGraphicFramePr>
            <a:graphicFrameLocks noGrp="1"/>
          </p:cNvGraphicFramePr>
          <p:nvPr/>
        </p:nvGraphicFramePr>
        <p:xfrm>
          <a:off x="6518244" y="2102735"/>
          <a:ext cx="4639736" cy="3582904"/>
        </p:xfrm>
        <a:graphic>
          <a:graphicData uri="http://schemas.openxmlformats.org/drawingml/2006/table">
            <a:tbl>
              <a:tblPr firstRow="1" bandRow="1">
                <a:tableStyleId>{5C22544A-7EE6-4342-B048-85BDC9FD1C3A}</a:tableStyleId>
              </a:tblPr>
              <a:tblGrid>
                <a:gridCol w="4639736">
                  <a:extLst>
                    <a:ext uri="{9D8B030D-6E8A-4147-A177-3AD203B41FA5}">
                      <a16:colId xmlns:a16="http://schemas.microsoft.com/office/drawing/2014/main" val="1984830189"/>
                    </a:ext>
                  </a:extLst>
                </a:gridCol>
              </a:tblGrid>
              <a:tr h="6735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mj-lt"/>
                        </a:rPr>
                        <a:t>Flexibility</a:t>
                      </a:r>
                      <a:r>
                        <a:rPr lang="en-US" sz="2400" dirty="0">
                          <a:latin typeface="+mj-lt"/>
                        </a:rPr>
                        <a:t> </a:t>
                      </a:r>
                    </a:p>
                    <a:p>
                      <a:endParaRPr lang="en-US" sz="2400" dirty="0">
                        <a:latin typeface="+mj-lt"/>
                      </a:endParaRPr>
                    </a:p>
                  </a:txBody>
                  <a:tcPr/>
                </a:tc>
                <a:extLst>
                  <a:ext uri="{0D108BD9-81ED-4DB2-BD59-A6C34878D82A}">
                    <a16:rowId xmlns:a16="http://schemas.microsoft.com/office/drawing/2014/main" val="3634183576"/>
                  </a:ext>
                </a:extLst>
              </a:tr>
              <a:tr h="841965">
                <a:tc>
                  <a:txBody>
                    <a:bodyPr/>
                    <a:lstStyle/>
                    <a:p>
                      <a:pPr marL="0" indent="0">
                        <a:buNone/>
                      </a:pPr>
                      <a:r>
                        <a:rPr lang="en-US" sz="1800" dirty="0">
                          <a:latin typeface="+mj-lt"/>
                        </a:rPr>
                        <a:t>The team can meet challenges using the unique talents and strengths of all team members.</a:t>
                      </a:r>
                    </a:p>
                    <a:p>
                      <a:endParaRPr lang="en-US" sz="1800" dirty="0">
                        <a:latin typeface="+mj-lt"/>
                      </a:endParaRPr>
                    </a:p>
                  </a:txBody>
                  <a:tcPr/>
                </a:tc>
                <a:extLst>
                  <a:ext uri="{0D108BD9-81ED-4DB2-BD59-A6C34878D82A}">
                    <a16:rowId xmlns:a16="http://schemas.microsoft.com/office/drawing/2014/main" val="2708356984"/>
                  </a:ext>
                </a:extLst>
              </a:tr>
              <a:tr h="931144">
                <a:tc>
                  <a:txBody>
                    <a:bodyPr/>
                    <a:lstStyle/>
                    <a:p>
                      <a:pPr marL="0" indent="0">
                        <a:buNone/>
                      </a:pPr>
                      <a:r>
                        <a:rPr lang="en-US" sz="1800" dirty="0">
                          <a:latin typeface="+mj-lt"/>
                        </a:rPr>
                        <a:t>The team is open to exploring different ways of doing things and adapts to change.</a:t>
                      </a:r>
                    </a:p>
                    <a:p>
                      <a:endParaRPr lang="en-US" sz="1800" dirty="0">
                        <a:latin typeface="+mj-lt"/>
                      </a:endParaRPr>
                    </a:p>
                  </a:txBody>
                  <a:tcPr/>
                </a:tc>
                <a:extLst>
                  <a:ext uri="{0D108BD9-81ED-4DB2-BD59-A6C34878D82A}">
                    <a16:rowId xmlns:a16="http://schemas.microsoft.com/office/drawing/2014/main" val="698482946"/>
                  </a:ext>
                </a:extLst>
              </a:tr>
              <a:tr h="715161">
                <a:tc>
                  <a:txBody>
                    <a:bodyPr/>
                    <a:lstStyle/>
                    <a:p>
                      <a:pPr marL="0" indent="0">
                        <a:buNone/>
                      </a:pPr>
                      <a:r>
                        <a:rPr lang="en-US" sz="1800" dirty="0">
                          <a:latin typeface="+mj-lt"/>
                        </a:rPr>
                        <a:t>Calculated risks are supported.  Mistakes are seen as opportunities for learning. </a:t>
                      </a:r>
                    </a:p>
                    <a:p>
                      <a:endParaRPr lang="en-US" sz="1800" dirty="0">
                        <a:latin typeface="+mj-lt"/>
                      </a:endParaRPr>
                    </a:p>
                  </a:txBody>
                  <a:tcPr/>
                </a:tc>
                <a:extLst>
                  <a:ext uri="{0D108BD9-81ED-4DB2-BD59-A6C34878D82A}">
                    <a16:rowId xmlns:a16="http://schemas.microsoft.com/office/drawing/2014/main" val="2775101478"/>
                  </a:ext>
                </a:extLst>
              </a:tr>
            </a:tbl>
          </a:graphicData>
        </a:graphic>
      </p:graphicFrame>
    </p:spTree>
    <p:extLst>
      <p:ext uri="{BB962C8B-B14F-4D97-AF65-F5344CB8AC3E}">
        <p14:creationId xmlns:p14="http://schemas.microsoft.com/office/powerpoint/2010/main" val="1635533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55D9B-5B64-436F-A116-24CEFDD93332}"/>
              </a:ext>
            </a:extLst>
          </p:cNvPr>
          <p:cNvSpPr>
            <a:spLocks noGrp="1"/>
          </p:cNvSpPr>
          <p:nvPr>
            <p:ph type="title"/>
          </p:nvPr>
        </p:nvSpPr>
        <p:spPr>
          <a:xfrm>
            <a:off x="1314541" y="402671"/>
            <a:ext cx="10978127" cy="1280933"/>
          </a:xfrm>
        </p:spPr>
        <p:txBody>
          <a:bodyPr/>
          <a:lstStyle/>
          <a:p>
            <a:r>
              <a:rPr lang="en-US" dirty="0"/>
              <a:t>Characteristics of a High Performing Team</a:t>
            </a:r>
          </a:p>
        </p:txBody>
      </p:sp>
      <p:graphicFrame>
        <p:nvGraphicFramePr>
          <p:cNvPr id="3" name="Table 5">
            <a:extLst>
              <a:ext uri="{FF2B5EF4-FFF2-40B4-BE49-F238E27FC236}">
                <a16:creationId xmlns:a16="http://schemas.microsoft.com/office/drawing/2014/main" id="{BA167D9C-2CA5-44E4-9FF0-C6F4C659CB37}"/>
              </a:ext>
            </a:extLst>
          </p:cNvPr>
          <p:cNvGraphicFramePr>
            <a:graphicFrameLocks noGrp="1"/>
          </p:cNvGraphicFramePr>
          <p:nvPr/>
        </p:nvGraphicFramePr>
        <p:xfrm>
          <a:off x="1213873" y="2234411"/>
          <a:ext cx="4639736" cy="3508208"/>
        </p:xfrm>
        <a:graphic>
          <a:graphicData uri="http://schemas.openxmlformats.org/drawingml/2006/table">
            <a:tbl>
              <a:tblPr firstRow="1" bandRow="1">
                <a:tableStyleId>{5C22544A-7EE6-4342-B048-85BDC9FD1C3A}</a:tableStyleId>
              </a:tblPr>
              <a:tblGrid>
                <a:gridCol w="4639736">
                  <a:extLst>
                    <a:ext uri="{9D8B030D-6E8A-4147-A177-3AD203B41FA5}">
                      <a16:colId xmlns:a16="http://schemas.microsoft.com/office/drawing/2014/main" val="1984830189"/>
                    </a:ext>
                  </a:extLst>
                </a:gridCol>
              </a:tblGrid>
              <a:tr h="6735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mj-lt"/>
                        </a:rPr>
                        <a:t>Optimal Productivity</a:t>
                      </a:r>
                    </a:p>
                    <a:p>
                      <a:endParaRPr lang="en-US" dirty="0">
                        <a:latin typeface="+mj-lt"/>
                      </a:endParaRPr>
                    </a:p>
                  </a:txBody>
                  <a:tcPr/>
                </a:tc>
                <a:extLst>
                  <a:ext uri="{0D108BD9-81ED-4DB2-BD59-A6C34878D82A}">
                    <a16:rowId xmlns:a16="http://schemas.microsoft.com/office/drawing/2014/main" val="3634183576"/>
                  </a:ext>
                </a:extLst>
              </a:tr>
              <a:tr h="841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The team consistently produces significant results; the job gets done.</a:t>
                      </a:r>
                    </a:p>
                    <a:p>
                      <a:endParaRPr lang="en-US" dirty="0">
                        <a:latin typeface="+mj-lt"/>
                      </a:endParaRPr>
                    </a:p>
                  </a:txBody>
                  <a:tcPr/>
                </a:tc>
                <a:extLst>
                  <a:ext uri="{0D108BD9-81ED-4DB2-BD59-A6C34878D82A}">
                    <a16:rowId xmlns:a16="http://schemas.microsoft.com/office/drawing/2014/main" val="2708356984"/>
                  </a:ext>
                </a:extLst>
              </a:tr>
              <a:tr h="931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The team is committed to high standards and measures for goal accomplishment. </a:t>
                      </a:r>
                    </a:p>
                    <a:p>
                      <a:endParaRPr lang="en-US" dirty="0">
                        <a:latin typeface="+mj-lt"/>
                      </a:endParaRPr>
                    </a:p>
                  </a:txBody>
                  <a:tcPr/>
                </a:tc>
                <a:extLst>
                  <a:ext uri="{0D108BD9-81ED-4DB2-BD59-A6C34878D82A}">
                    <a16:rowId xmlns:a16="http://schemas.microsoft.com/office/drawing/2014/main" val="698482946"/>
                  </a:ext>
                </a:extLst>
              </a:tr>
              <a:tr h="931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The team is using effective problem-solving and decision-making practices to achieve goals.</a:t>
                      </a:r>
                    </a:p>
                    <a:p>
                      <a:endParaRPr lang="en-US" dirty="0">
                        <a:latin typeface="+mj-lt"/>
                      </a:endParaRPr>
                    </a:p>
                  </a:txBody>
                  <a:tcPr/>
                </a:tc>
                <a:extLst>
                  <a:ext uri="{0D108BD9-81ED-4DB2-BD59-A6C34878D82A}">
                    <a16:rowId xmlns:a16="http://schemas.microsoft.com/office/drawing/2014/main" val="2775101478"/>
                  </a:ext>
                </a:extLst>
              </a:tr>
            </a:tbl>
          </a:graphicData>
        </a:graphic>
      </p:graphicFrame>
      <p:graphicFrame>
        <p:nvGraphicFramePr>
          <p:cNvPr id="9" name="Table 5">
            <a:extLst>
              <a:ext uri="{FF2B5EF4-FFF2-40B4-BE49-F238E27FC236}">
                <a16:creationId xmlns:a16="http://schemas.microsoft.com/office/drawing/2014/main" id="{6837AD7E-6CF3-427A-9A0B-BCC88BDAFBB6}"/>
              </a:ext>
            </a:extLst>
          </p:cNvPr>
          <p:cNvGraphicFramePr>
            <a:graphicFrameLocks noGrp="1"/>
          </p:cNvGraphicFramePr>
          <p:nvPr/>
        </p:nvGraphicFramePr>
        <p:xfrm>
          <a:off x="6575836" y="2234411"/>
          <a:ext cx="4556355" cy="3508208"/>
        </p:xfrm>
        <a:graphic>
          <a:graphicData uri="http://schemas.openxmlformats.org/drawingml/2006/table">
            <a:tbl>
              <a:tblPr firstRow="1" bandRow="1">
                <a:tableStyleId>{5C22544A-7EE6-4342-B048-85BDC9FD1C3A}</a:tableStyleId>
              </a:tblPr>
              <a:tblGrid>
                <a:gridCol w="4556355">
                  <a:extLst>
                    <a:ext uri="{9D8B030D-6E8A-4147-A177-3AD203B41FA5}">
                      <a16:colId xmlns:a16="http://schemas.microsoft.com/office/drawing/2014/main" val="1984830189"/>
                    </a:ext>
                  </a:extLst>
                </a:gridCol>
              </a:tblGrid>
              <a:tr h="673572">
                <a:tc>
                  <a:txBody>
                    <a:bodyPr/>
                    <a:lstStyle/>
                    <a:p>
                      <a:pPr marL="0" indent="0" algn="ctr">
                        <a:buNone/>
                      </a:pPr>
                      <a:r>
                        <a:rPr lang="en-US" sz="2400" b="1" dirty="0">
                          <a:latin typeface="+mj-lt"/>
                        </a:rPr>
                        <a:t>Morale</a:t>
                      </a:r>
                    </a:p>
                    <a:p>
                      <a:endParaRPr lang="en-US" dirty="0">
                        <a:latin typeface="+mj-lt"/>
                      </a:endParaRPr>
                    </a:p>
                  </a:txBody>
                  <a:tcPr/>
                </a:tc>
                <a:extLst>
                  <a:ext uri="{0D108BD9-81ED-4DB2-BD59-A6C34878D82A}">
                    <a16:rowId xmlns:a16="http://schemas.microsoft.com/office/drawing/2014/main" val="3634183576"/>
                  </a:ext>
                </a:extLst>
              </a:tr>
              <a:tr h="841965">
                <a:tc>
                  <a:txBody>
                    <a:bodyPr/>
                    <a:lstStyle/>
                    <a:p>
                      <a:pPr marL="0" indent="0">
                        <a:buNone/>
                      </a:pPr>
                      <a:r>
                        <a:rPr lang="en-US" dirty="0">
                          <a:latin typeface="+mj-lt"/>
                        </a:rPr>
                        <a:t>Team members are confident and enthusiastic about their work.</a:t>
                      </a:r>
                    </a:p>
                    <a:p>
                      <a:endParaRPr lang="en-US" dirty="0">
                        <a:latin typeface="+mj-lt"/>
                      </a:endParaRPr>
                    </a:p>
                  </a:txBody>
                  <a:tcPr/>
                </a:tc>
                <a:extLst>
                  <a:ext uri="{0D108BD9-81ED-4DB2-BD59-A6C34878D82A}">
                    <a16:rowId xmlns:a16="http://schemas.microsoft.com/office/drawing/2014/main" val="2708356984"/>
                  </a:ext>
                </a:extLst>
              </a:tr>
              <a:tr h="931144">
                <a:tc>
                  <a:txBody>
                    <a:bodyPr/>
                    <a:lstStyle/>
                    <a:p>
                      <a:pPr marL="0" indent="0">
                        <a:buNone/>
                      </a:pPr>
                      <a:r>
                        <a:rPr lang="en-US" dirty="0">
                          <a:latin typeface="+mj-lt"/>
                        </a:rPr>
                        <a:t>Team members trust, support, and help one another.</a:t>
                      </a:r>
                    </a:p>
                    <a:p>
                      <a:endParaRPr lang="en-US" dirty="0">
                        <a:latin typeface="+mj-lt"/>
                      </a:endParaRPr>
                    </a:p>
                  </a:txBody>
                  <a:tcPr/>
                </a:tc>
                <a:extLst>
                  <a:ext uri="{0D108BD9-81ED-4DB2-BD59-A6C34878D82A}">
                    <a16:rowId xmlns:a16="http://schemas.microsoft.com/office/drawing/2014/main" val="698482946"/>
                  </a:ext>
                </a:extLst>
              </a:tr>
              <a:tr h="931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Team encourages hard work, as well as having fun. </a:t>
                      </a:r>
                    </a:p>
                    <a:p>
                      <a:endParaRPr lang="en-US" dirty="0">
                        <a:latin typeface="+mj-lt"/>
                      </a:endParaRPr>
                    </a:p>
                  </a:txBody>
                  <a:tcPr/>
                </a:tc>
                <a:extLst>
                  <a:ext uri="{0D108BD9-81ED-4DB2-BD59-A6C34878D82A}">
                    <a16:rowId xmlns:a16="http://schemas.microsoft.com/office/drawing/2014/main" val="2775101478"/>
                  </a:ext>
                </a:extLst>
              </a:tr>
            </a:tbl>
          </a:graphicData>
        </a:graphic>
      </p:graphicFrame>
    </p:spTree>
    <p:extLst>
      <p:ext uri="{BB962C8B-B14F-4D97-AF65-F5344CB8AC3E}">
        <p14:creationId xmlns:p14="http://schemas.microsoft.com/office/powerpoint/2010/main" val="1721633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2" name="Straight Connector 14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patrick lencioni 5 dysfunctions of a team">
            <a:extLst>
              <a:ext uri="{FF2B5EF4-FFF2-40B4-BE49-F238E27FC236}">
                <a16:creationId xmlns:a16="http://schemas.microsoft.com/office/drawing/2014/main" id="{9CA2967B-AEF7-463E-895D-781EA0D28C0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753" b="2038"/>
          <a:stretch/>
        </p:blipFill>
        <p:spPr bwMode="auto">
          <a:xfrm>
            <a:off x="-32" y="-1"/>
            <a:ext cx="12192031" cy="5804453"/>
          </a:xfrm>
          <a:prstGeom prst="rect">
            <a:avLst/>
          </a:prstGeom>
          <a:noFill/>
          <a:extLst>
            <a:ext uri="{909E8E84-426E-40DD-AFC4-6F175D3DCCD1}">
              <a14:hiddenFill xmlns:a14="http://schemas.microsoft.com/office/drawing/2010/main">
                <a:solidFill>
                  <a:srgbClr val="FFFFFF"/>
                </a:solidFill>
              </a14:hiddenFill>
            </a:ext>
          </a:extLst>
        </p:spPr>
      </p:pic>
      <p:sp>
        <p:nvSpPr>
          <p:cNvPr id="144" name="Rectangle 143">
            <a:extLst>
              <a:ext uri="{FF2B5EF4-FFF2-40B4-BE49-F238E27FC236}">
                <a16:creationId xmlns:a16="http://schemas.microsoft.com/office/drawing/2014/main" id="{B72BB70C-3B10-43FF-83F9-C064151F9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0"/>
            <a:ext cx="12188952" cy="1942924"/>
          </a:xfrm>
          <a:prstGeom prst="rect">
            <a:avLst/>
          </a:prstGeom>
          <a:gradFill>
            <a:gsLst>
              <a:gs pos="29000">
                <a:schemeClr val="tx1">
                  <a:alpha val="20000"/>
                </a:schemeClr>
              </a:gs>
              <a:gs pos="0">
                <a:schemeClr val="tx1">
                  <a:alpha val="0"/>
                </a:schemeClr>
              </a:gs>
              <a:gs pos="10000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3A84A96F-6ED1-43D1-9178-4139EE5B9B69}"/>
              </a:ext>
            </a:extLst>
          </p:cNvPr>
          <p:cNvSpPr>
            <a:spLocks noGrp="1"/>
          </p:cNvSpPr>
          <p:nvPr>
            <p:ph type="title"/>
          </p:nvPr>
        </p:nvSpPr>
        <p:spPr>
          <a:xfrm>
            <a:off x="828675" y="457200"/>
            <a:ext cx="7137263" cy="1280161"/>
          </a:xfrm>
        </p:spPr>
        <p:txBody>
          <a:bodyPr vert="horz" lIns="91440" tIns="45720" rIns="91440" bIns="45720" rtlCol="0" anchor="ctr">
            <a:normAutofit/>
          </a:bodyPr>
          <a:lstStyle/>
          <a:p>
            <a:pPr algn="r"/>
            <a:r>
              <a:rPr lang="en-US" sz="4100" dirty="0">
                <a:solidFill>
                  <a:srgbClr val="FFFFFF"/>
                </a:solidFill>
                <a:hlinkClick r:id="rId4"/>
              </a:rPr>
              <a:t>Lencioni’s 5 Dysfunctions of a Team</a:t>
            </a:r>
            <a:endParaRPr lang="en-US" sz="4100" dirty="0">
              <a:solidFill>
                <a:srgbClr val="FFFFFF"/>
              </a:solidFill>
            </a:endParaRPr>
          </a:p>
        </p:txBody>
      </p:sp>
      <p:cxnSp>
        <p:nvCxnSpPr>
          <p:cNvPr id="146" name="Straight Connector 145">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1097280"/>
            <a:ext cx="11887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a16="http://schemas.microsoft.com/office/drawing/2014/main" id="{B21FF648-687D-4B69-BB17-1F9649EF8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6400798"/>
            <a:ext cx="12188952" cy="457201"/>
          </a:xfrm>
          <a:prstGeom prst="rect">
            <a:avLst/>
          </a:prstGeom>
          <a:gradFill>
            <a:gsLst>
              <a:gs pos="66000">
                <a:srgbClr val="000000">
                  <a:alpha val="20000"/>
                </a:srgbClr>
              </a:gs>
              <a:gs pos="14000">
                <a:schemeClr val="tx1">
                  <a:alpha val="0"/>
                </a:schemeClr>
              </a:gs>
              <a:gs pos="10000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peak Pro" panose="020F0502020204030204"/>
              <a:ea typeface="+mn-ea"/>
              <a:cs typeface="+mn-cs"/>
            </a:endParaRPr>
          </a:p>
        </p:txBody>
      </p:sp>
    </p:spTree>
    <p:extLst>
      <p:ext uri="{BB962C8B-B14F-4D97-AF65-F5344CB8AC3E}">
        <p14:creationId xmlns:p14="http://schemas.microsoft.com/office/powerpoint/2010/main" val="2185814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
        <p:nvSpPr>
          <p:cNvPr id="6"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29498A7-ACAD-4635-ABDB-E6F322C001F6}"/>
              </a:ext>
            </a:extLst>
          </p:cNvPr>
          <p:cNvSpPr>
            <a:spLocks noGrp="1"/>
          </p:cNvSpPr>
          <p:nvPr>
            <p:ph type="title"/>
          </p:nvPr>
        </p:nvSpPr>
        <p:spPr>
          <a:xfrm>
            <a:off x="492369" y="605896"/>
            <a:ext cx="3642309" cy="5646208"/>
          </a:xfrm>
        </p:spPr>
        <p:txBody>
          <a:bodyPr anchor="ctr">
            <a:normAutofit/>
          </a:bodyPr>
          <a:lstStyle/>
          <a:p>
            <a:r>
              <a:rPr lang="en-US" sz="4400" dirty="0">
                <a:solidFill>
                  <a:srgbClr val="FFFFFF"/>
                </a:solidFill>
              </a:rPr>
              <a:t>Test Your Understanding #1</a:t>
            </a:r>
          </a:p>
        </p:txBody>
      </p:sp>
      <p:sp>
        <p:nvSpPr>
          <p:cNvPr id="3" name="Content Placeholder 2">
            <a:extLst>
              <a:ext uri="{FF2B5EF4-FFF2-40B4-BE49-F238E27FC236}">
                <a16:creationId xmlns:a16="http://schemas.microsoft.com/office/drawing/2014/main" id="{0E379D31-2F70-472C-841B-0277A68C86A5}"/>
              </a:ext>
            </a:extLst>
          </p:cNvPr>
          <p:cNvSpPr>
            <a:spLocks noGrp="1"/>
          </p:cNvSpPr>
          <p:nvPr>
            <p:ph idx="1"/>
          </p:nvPr>
        </p:nvSpPr>
        <p:spPr>
          <a:xfrm>
            <a:off x="4800600" y="200025"/>
            <a:ext cx="7191375" cy="6052079"/>
          </a:xfrm>
        </p:spPr>
        <p:txBody>
          <a:bodyPr anchor="ctr">
            <a:normAutofit/>
          </a:bodyPr>
          <a:lstStyle/>
          <a:p>
            <a:pPr>
              <a:lnSpc>
                <a:spcPct val="100000"/>
              </a:lnSpc>
            </a:pPr>
            <a:r>
              <a:rPr lang="en-US" sz="1500" dirty="0"/>
              <a:t>You are an EOS, GS-13, in a branch that has recently increased in size from five to seven. Your supervisor frequently bounces ideas off you because you are the senior EOS on the team.   Your supervisor has asked for your input as to how to operationalize the team.  </a:t>
            </a:r>
          </a:p>
          <a:p>
            <a:pPr>
              <a:lnSpc>
                <a:spcPct val="100000"/>
              </a:lnSpc>
            </a:pPr>
            <a:r>
              <a:rPr lang="en-US" sz="1500" dirty="0"/>
              <a:t>The original five are all journeyman level specialists that worked well together.   You just added a recent MBA named Jason who is constantly making suggestions on how to fix the operation and is not buckling down to learn his job. In fact, he is diverting his focus because he doesn’t understand the work and he’s struggling to learn basic investigative techniques.  </a:t>
            </a:r>
          </a:p>
          <a:p>
            <a:pPr>
              <a:lnSpc>
                <a:spcPct val="100000"/>
              </a:lnSpc>
            </a:pPr>
            <a:r>
              <a:rPr lang="en-US" sz="1500" dirty="0"/>
              <a:t>Shari is the other challenge for your supervisor.  She just completed law school and is overworking her intake analysis by conducting a preliminary investigation at the intake stage. She also refuses to conduct an investigative plan and as a result is over-investigating her cases and falling behind on her work.  </a:t>
            </a:r>
          </a:p>
          <a:p>
            <a:pPr>
              <a:lnSpc>
                <a:spcPct val="100000"/>
              </a:lnSpc>
            </a:pPr>
            <a:r>
              <a:rPr lang="en-US" sz="1500" dirty="0"/>
              <a:t>Your supervisor, Anita Jones, is a new supervisor and has come to you because she is desperate for you to help her with the challenges the new hires are bringing her.  All she wants right now are intake conversions in 30 days and to decrease her aged case rate to 10%.    </a:t>
            </a:r>
          </a:p>
          <a:p>
            <a:pPr>
              <a:lnSpc>
                <a:spcPct val="100000"/>
              </a:lnSpc>
            </a:pPr>
            <a:r>
              <a:rPr lang="en-US" sz="1500" dirty="0"/>
              <a:t>Develop your talking points and actions items for your meeting with Ms. Jones. </a:t>
            </a:r>
          </a:p>
        </p:txBody>
      </p:sp>
      <p:sp>
        <p:nvSpPr>
          <p:cNvPr id="7"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274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364BCAB-7ED2-4B70-B6DF-EDE6E2B1E124}"/>
              </a:ext>
            </a:extLst>
          </p:cNvPr>
          <p:cNvSpPr>
            <a:spLocks noGrp="1"/>
          </p:cNvSpPr>
          <p:nvPr>
            <p:ph type="title"/>
          </p:nvPr>
        </p:nvSpPr>
        <p:spPr>
          <a:xfrm>
            <a:off x="492369" y="605896"/>
            <a:ext cx="3642309" cy="5646208"/>
          </a:xfrm>
        </p:spPr>
        <p:txBody>
          <a:bodyPr anchor="ctr">
            <a:normAutofit/>
          </a:bodyPr>
          <a:lstStyle/>
          <a:p>
            <a:r>
              <a:rPr lang="en-US" sz="4400" dirty="0">
                <a:solidFill>
                  <a:srgbClr val="FFFFFF"/>
                </a:solidFill>
              </a:rPr>
              <a:t>Test Your Understanding #1</a:t>
            </a:r>
          </a:p>
        </p:txBody>
      </p:sp>
      <p:sp>
        <p:nvSpPr>
          <p:cNvPr id="3" name="Content Placeholder 2">
            <a:extLst>
              <a:ext uri="{FF2B5EF4-FFF2-40B4-BE49-F238E27FC236}">
                <a16:creationId xmlns:a16="http://schemas.microsoft.com/office/drawing/2014/main" id="{EDB114BC-3587-4AAB-88F8-65C1F7F40F77}"/>
              </a:ext>
            </a:extLst>
          </p:cNvPr>
          <p:cNvSpPr>
            <a:spLocks noGrp="1"/>
          </p:cNvSpPr>
          <p:nvPr>
            <p:ph idx="1"/>
          </p:nvPr>
        </p:nvSpPr>
        <p:spPr>
          <a:xfrm>
            <a:off x="5231958" y="605896"/>
            <a:ext cx="5923721" cy="5646208"/>
          </a:xfrm>
        </p:spPr>
        <p:txBody>
          <a:bodyPr anchor="ctr">
            <a:normAutofit/>
          </a:bodyPr>
          <a:lstStyle/>
          <a:p>
            <a:pPr marL="457200" lvl="0" indent="-457200">
              <a:lnSpc>
                <a:spcPct val="100000"/>
              </a:lnSpc>
              <a:buFont typeface="+mj-lt"/>
              <a:buAutoNum type="arabicPeriod"/>
            </a:pPr>
            <a:r>
              <a:rPr lang="en-US" sz="1700" dirty="0"/>
              <a:t>How would you incorporate characteristics of a high performing team and what you learned from the 5 Dysfunctions of a Team to help Anita? </a:t>
            </a:r>
          </a:p>
          <a:p>
            <a:pPr marL="457200" lvl="0" indent="-457200">
              <a:lnSpc>
                <a:spcPct val="100000"/>
              </a:lnSpc>
              <a:buFont typeface="+mj-lt"/>
              <a:buAutoNum type="arabicPeriod"/>
            </a:pPr>
            <a:r>
              <a:rPr lang="en-US" sz="1700" dirty="0"/>
              <a:t>What opportunities can be exploited when new staff onboard?</a:t>
            </a:r>
          </a:p>
          <a:p>
            <a:pPr marL="457200" lvl="0" indent="-457200">
              <a:lnSpc>
                <a:spcPct val="100000"/>
              </a:lnSpc>
              <a:buFont typeface="+mj-lt"/>
              <a:buAutoNum type="arabicPeriod"/>
            </a:pPr>
            <a:r>
              <a:rPr lang="en-US" sz="1700" dirty="0"/>
              <a:t>Give some examples of how to best utilize the original five employees.</a:t>
            </a:r>
          </a:p>
          <a:p>
            <a:pPr marL="457200" lvl="0" indent="-457200">
              <a:lnSpc>
                <a:spcPct val="100000"/>
              </a:lnSpc>
              <a:buFont typeface="+mj-lt"/>
              <a:buAutoNum type="arabicPeriod"/>
            </a:pPr>
            <a:r>
              <a:rPr lang="en-US" sz="1700" dirty="0"/>
              <a:t>What suggestions do you have concerning Jason, his focus, and his difficulties grasping the basic investigative techniques?</a:t>
            </a:r>
          </a:p>
          <a:p>
            <a:pPr marL="457200" indent="-457200">
              <a:lnSpc>
                <a:spcPct val="100000"/>
              </a:lnSpc>
              <a:buFont typeface="+mj-lt"/>
              <a:buAutoNum type="arabicPeriod"/>
            </a:pPr>
            <a:r>
              <a:rPr lang="en-US" sz="1700" dirty="0"/>
              <a:t>What’s the plan for training Sara? </a:t>
            </a:r>
          </a:p>
          <a:p>
            <a:pPr marL="457200" lvl="0" indent="-457200">
              <a:lnSpc>
                <a:spcPct val="100000"/>
              </a:lnSpc>
              <a:buFont typeface="+mj-lt"/>
              <a:buAutoNum type="arabicPeriod"/>
            </a:pPr>
            <a:r>
              <a:rPr lang="en-US" sz="1700" dirty="0"/>
              <a:t>Provide tangible strategies and goals surrounding the aged case backlog.</a:t>
            </a:r>
          </a:p>
          <a:p>
            <a:pPr marL="457200" lvl="0" indent="-457200">
              <a:lnSpc>
                <a:spcPct val="100000"/>
              </a:lnSpc>
              <a:buFont typeface="+mj-lt"/>
              <a:buAutoNum type="arabicPeriod"/>
            </a:pPr>
            <a:r>
              <a:rPr lang="en-US" sz="1700" dirty="0"/>
              <a:t>What’s your advice for Anita and where her time should be spent?</a:t>
            </a:r>
          </a:p>
          <a:p>
            <a:pPr>
              <a:lnSpc>
                <a:spcPct val="100000"/>
              </a:lnSpc>
            </a:pPr>
            <a:endParaRPr lang="en-US" sz="1700" dirty="0"/>
          </a:p>
        </p:txBody>
      </p:sp>
    </p:spTree>
    <p:extLst>
      <p:ext uri="{BB962C8B-B14F-4D97-AF65-F5344CB8AC3E}">
        <p14:creationId xmlns:p14="http://schemas.microsoft.com/office/powerpoint/2010/main" val="1453110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D53CC-6DBE-4A73-8082-336EB098E75C}"/>
              </a:ext>
            </a:extLst>
          </p:cNvPr>
          <p:cNvSpPr>
            <a:spLocks noGrp="1"/>
          </p:cNvSpPr>
          <p:nvPr>
            <p:ph type="title"/>
          </p:nvPr>
        </p:nvSpPr>
        <p:spPr/>
        <p:txBody>
          <a:bodyPr/>
          <a:lstStyle/>
          <a:p>
            <a:r>
              <a:rPr lang="en-US" dirty="0"/>
              <a:t>Good morning!</a:t>
            </a:r>
          </a:p>
        </p:txBody>
      </p:sp>
      <p:sp>
        <p:nvSpPr>
          <p:cNvPr id="3" name="Content Placeholder 2">
            <a:extLst>
              <a:ext uri="{FF2B5EF4-FFF2-40B4-BE49-F238E27FC236}">
                <a16:creationId xmlns:a16="http://schemas.microsoft.com/office/drawing/2014/main" id="{50D7D7F7-32EB-47FA-B7BF-4DF1564FEBB1}"/>
              </a:ext>
            </a:extLst>
          </p:cNvPr>
          <p:cNvSpPr>
            <a:spLocks noGrp="1"/>
          </p:cNvSpPr>
          <p:nvPr>
            <p:ph idx="1"/>
          </p:nvPr>
        </p:nvSpPr>
        <p:spPr/>
        <p:txBody>
          <a:bodyPr/>
          <a:lstStyle/>
          <a:p>
            <a:pPr marL="0" indent="0">
              <a:buNone/>
            </a:pPr>
            <a:r>
              <a:rPr lang="en-US" b="1" dirty="0">
                <a:solidFill>
                  <a:schemeClr val="tx1"/>
                </a:solidFill>
              </a:rPr>
              <a:t>Please type in chat: </a:t>
            </a:r>
          </a:p>
          <a:p>
            <a:pPr marL="0" indent="0">
              <a:buNone/>
            </a:pPr>
            <a:endParaRPr lang="en-US" b="1" dirty="0">
              <a:solidFill>
                <a:schemeClr val="tx1"/>
              </a:solidFill>
            </a:endParaRPr>
          </a:p>
          <a:p>
            <a:pPr marL="0" indent="0">
              <a:buNone/>
            </a:pPr>
            <a:r>
              <a:rPr lang="en-US" b="1" dirty="0">
                <a:solidFill>
                  <a:schemeClr val="tx1"/>
                </a:solidFill>
              </a:rPr>
              <a:t>Share a time when you worked with a colleague, supervisor or manager who gave good feedback. Why was it effective?</a:t>
            </a:r>
          </a:p>
          <a:p>
            <a:endParaRPr lang="en-US" b="1" dirty="0">
              <a:solidFill>
                <a:schemeClr val="tx1"/>
              </a:solidFill>
            </a:endParaRPr>
          </a:p>
        </p:txBody>
      </p:sp>
    </p:spTree>
    <p:extLst>
      <p:ext uri="{BB962C8B-B14F-4D97-AF65-F5344CB8AC3E}">
        <p14:creationId xmlns:p14="http://schemas.microsoft.com/office/powerpoint/2010/main" val="4213507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21F1E-9205-4819-9826-D51166016211}"/>
              </a:ext>
            </a:extLst>
          </p:cNvPr>
          <p:cNvSpPr>
            <a:spLocks noGrp="1"/>
          </p:cNvSpPr>
          <p:nvPr>
            <p:ph type="title"/>
          </p:nvPr>
        </p:nvSpPr>
        <p:spPr/>
        <p:txBody>
          <a:bodyPr/>
          <a:lstStyle/>
          <a:p>
            <a:pPr algn="ctr"/>
            <a:r>
              <a:rPr lang="en-US" dirty="0">
                <a:hlinkClick r:id="rId3"/>
              </a:rPr>
              <a:t>7 Keys to Effective Feedback</a:t>
            </a:r>
            <a:endParaRPr lang="en-US" dirty="0"/>
          </a:p>
        </p:txBody>
      </p:sp>
      <p:sp>
        <p:nvSpPr>
          <p:cNvPr id="3" name="Content Placeholder 2">
            <a:extLst>
              <a:ext uri="{FF2B5EF4-FFF2-40B4-BE49-F238E27FC236}">
                <a16:creationId xmlns:a16="http://schemas.microsoft.com/office/drawing/2014/main" id="{5C9A37A7-518B-4516-B99F-8F706AFD45D9}"/>
              </a:ext>
            </a:extLst>
          </p:cNvPr>
          <p:cNvSpPr>
            <a:spLocks noGrp="1"/>
          </p:cNvSpPr>
          <p:nvPr>
            <p:ph idx="1"/>
          </p:nvPr>
        </p:nvSpPr>
        <p:spPr>
          <a:xfrm>
            <a:off x="228600" y="2108201"/>
            <a:ext cx="11647714" cy="3868056"/>
          </a:xfrm>
        </p:spPr>
        <p:txBody>
          <a:bodyPr>
            <a:normAutofit fontScale="92500"/>
          </a:bodyPr>
          <a:lstStyle/>
          <a:p>
            <a:pPr marL="457200" indent="-457200">
              <a:buFont typeface="+mj-lt"/>
              <a:buAutoNum type="arabicPeriod"/>
            </a:pPr>
            <a:r>
              <a:rPr lang="en-US" b="1" dirty="0"/>
              <a:t>Goal-Referenced – </a:t>
            </a:r>
            <a:r>
              <a:rPr lang="en-US" dirty="0"/>
              <a:t>Feedback leads to a goal</a:t>
            </a:r>
            <a:endParaRPr lang="en-US" b="1" dirty="0"/>
          </a:p>
          <a:p>
            <a:pPr marL="457200" indent="-457200">
              <a:buFont typeface="+mj-lt"/>
              <a:buAutoNum type="arabicPeriod"/>
            </a:pPr>
            <a:r>
              <a:rPr lang="en-US" b="1" dirty="0"/>
              <a:t>Tangible and Transparent </a:t>
            </a:r>
            <a:r>
              <a:rPr lang="en-US" dirty="0"/>
              <a:t>– Feedback should be so tangible that anyone can learn from it, and desired results should be clear</a:t>
            </a:r>
          </a:p>
          <a:p>
            <a:pPr marL="457200" indent="-457200">
              <a:buFont typeface="+mj-lt"/>
              <a:buAutoNum type="arabicPeriod"/>
            </a:pPr>
            <a:r>
              <a:rPr lang="en-US" b="1" dirty="0"/>
              <a:t>Actionable</a:t>
            </a:r>
            <a:r>
              <a:rPr lang="en-US" dirty="0"/>
              <a:t> – Effective feedback is concrete, specific, and useful</a:t>
            </a:r>
          </a:p>
          <a:p>
            <a:pPr marL="457200" indent="-457200">
              <a:buFont typeface="+mj-lt"/>
              <a:buAutoNum type="arabicPeriod"/>
            </a:pPr>
            <a:r>
              <a:rPr lang="en-US" b="1" dirty="0"/>
              <a:t>User-Friendly </a:t>
            </a:r>
            <a:r>
              <a:rPr lang="en-US" dirty="0"/>
              <a:t>– Effective feedback should be geared towards the level of person you are giving the feedback to</a:t>
            </a:r>
          </a:p>
          <a:p>
            <a:pPr marL="457200" indent="-457200">
              <a:buFont typeface="+mj-lt"/>
              <a:buAutoNum type="arabicPeriod"/>
            </a:pPr>
            <a:r>
              <a:rPr lang="en-US" b="1" dirty="0"/>
              <a:t>Timely</a:t>
            </a:r>
            <a:r>
              <a:rPr lang="en-US" dirty="0"/>
              <a:t> – Feedback should be provided as quickly as possible</a:t>
            </a:r>
          </a:p>
          <a:p>
            <a:pPr marL="457200" indent="-457200">
              <a:buFont typeface="+mj-lt"/>
              <a:buAutoNum type="arabicPeriod"/>
            </a:pPr>
            <a:r>
              <a:rPr lang="en-US" b="1" dirty="0"/>
              <a:t>Ongoing</a:t>
            </a:r>
            <a:r>
              <a:rPr lang="en-US" dirty="0"/>
              <a:t> – The more feedback someone gets, the more they improve</a:t>
            </a:r>
          </a:p>
          <a:p>
            <a:pPr marL="457200" indent="-457200">
              <a:buFont typeface="+mj-lt"/>
              <a:buAutoNum type="arabicPeriod"/>
            </a:pPr>
            <a:r>
              <a:rPr lang="en-US" b="1" dirty="0"/>
              <a:t>Consistent </a:t>
            </a:r>
            <a:r>
              <a:rPr lang="en-US" dirty="0"/>
              <a:t>– Feedback needs to be stable, accurate, and trustworthy</a:t>
            </a:r>
          </a:p>
          <a:p>
            <a:endParaRPr lang="en-US" dirty="0"/>
          </a:p>
        </p:txBody>
      </p:sp>
      <p:sp>
        <p:nvSpPr>
          <p:cNvPr id="4" name="TextBox 3">
            <a:extLst>
              <a:ext uri="{FF2B5EF4-FFF2-40B4-BE49-F238E27FC236}">
                <a16:creationId xmlns:a16="http://schemas.microsoft.com/office/drawing/2014/main" id="{D0A4EE21-2DB5-4D1D-A5DC-2EFBDF6B1E4C}"/>
              </a:ext>
            </a:extLst>
          </p:cNvPr>
          <p:cNvSpPr txBox="1"/>
          <p:nvPr/>
        </p:nvSpPr>
        <p:spPr>
          <a:xfrm>
            <a:off x="6977743" y="5976257"/>
            <a:ext cx="4985657" cy="369332"/>
          </a:xfrm>
          <a:prstGeom prst="rect">
            <a:avLst/>
          </a:prstGeom>
          <a:noFill/>
        </p:spPr>
        <p:txBody>
          <a:bodyPr wrap="square" rtlCol="0">
            <a:spAutoFit/>
          </a:bodyPr>
          <a:lstStyle/>
          <a:p>
            <a:r>
              <a:rPr lang="en-US" dirty="0"/>
              <a:t>7 Keys to Effective Feedback – Grant Wiggins</a:t>
            </a:r>
          </a:p>
        </p:txBody>
      </p:sp>
    </p:spTree>
    <p:extLst>
      <p:ext uri="{BB962C8B-B14F-4D97-AF65-F5344CB8AC3E}">
        <p14:creationId xmlns:p14="http://schemas.microsoft.com/office/powerpoint/2010/main" val="3011974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3B3E9-F5DF-4EE7-BA9C-6A845713B6A9}"/>
              </a:ext>
            </a:extLst>
          </p:cNvPr>
          <p:cNvSpPr>
            <a:spLocks noGrp="1"/>
          </p:cNvSpPr>
          <p:nvPr>
            <p:ph type="title"/>
          </p:nvPr>
        </p:nvSpPr>
        <p:spPr>
          <a:xfrm>
            <a:off x="1097280" y="286603"/>
            <a:ext cx="10058400" cy="1450757"/>
          </a:xfrm>
        </p:spPr>
        <p:txBody>
          <a:bodyPr>
            <a:normAutofit/>
          </a:bodyPr>
          <a:lstStyle/>
          <a:p>
            <a:r>
              <a:rPr lang="en-US"/>
              <a:t>Positive Feedback Opportunities</a:t>
            </a:r>
          </a:p>
        </p:txBody>
      </p:sp>
      <p:graphicFrame>
        <p:nvGraphicFramePr>
          <p:cNvPr id="5" name="Content Placeholder 2">
            <a:extLst>
              <a:ext uri="{FF2B5EF4-FFF2-40B4-BE49-F238E27FC236}">
                <a16:creationId xmlns:a16="http://schemas.microsoft.com/office/drawing/2014/main" id="{CAB1AEEB-C06F-4CFC-9BFC-B39AAFEE03C6}"/>
              </a:ext>
            </a:extLst>
          </p:cNvPr>
          <p:cNvGraphicFramePr>
            <a:graphicFrameLocks noGrp="1"/>
          </p:cNvGraphicFramePr>
          <p:nvPr>
            <p:ph idx="1"/>
            <p:extLst>
              <p:ext uri="{D42A27DB-BD31-4B8C-83A1-F6EECF244321}">
                <p14:modId xmlns:p14="http://schemas.microsoft.com/office/powerpoint/2010/main" val="81968464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4672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6C9846-B5AB-4E52-988D-F7E5865C9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F3D7E8E-8467-4198-87E0-ADC1B604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A8C539-BBB6-4EEC-AADB-7FAC53B08424}"/>
              </a:ext>
            </a:extLst>
          </p:cNvPr>
          <p:cNvSpPr>
            <a:spLocks noGrp="1"/>
          </p:cNvSpPr>
          <p:nvPr>
            <p:ph type="title"/>
          </p:nvPr>
        </p:nvSpPr>
        <p:spPr>
          <a:xfrm>
            <a:off x="1066800" y="5252936"/>
            <a:ext cx="10058400" cy="1028715"/>
          </a:xfrm>
        </p:spPr>
        <p:txBody>
          <a:bodyPr>
            <a:normAutofit/>
          </a:bodyPr>
          <a:lstStyle/>
          <a:p>
            <a:pPr algn="ctr"/>
            <a:r>
              <a:rPr lang="en-US" dirty="0">
                <a:solidFill>
                  <a:schemeClr val="bg1"/>
                </a:solidFill>
              </a:rPr>
              <a:t>SBI Model</a:t>
            </a:r>
          </a:p>
        </p:txBody>
      </p:sp>
      <p:graphicFrame>
        <p:nvGraphicFramePr>
          <p:cNvPr id="5" name="Content Placeholder 2">
            <a:extLst>
              <a:ext uri="{FF2B5EF4-FFF2-40B4-BE49-F238E27FC236}">
                <a16:creationId xmlns:a16="http://schemas.microsoft.com/office/drawing/2014/main" id="{2395BC24-BF0D-41ED-90A6-1843D1BB7924}"/>
              </a:ext>
            </a:extLst>
          </p:cNvPr>
          <p:cNvGraphicFramePr>
            <a:graphicFrameLocks noGrp="1"/>
          </p:cNvGraphicFramePr>
          <p:nvPr>
            <p:ph idx="1"/>
            <p:extLst>
              <p:ext uri="{D42A27DB-BD31-4B8C-83A1-F6EECF244321}">
                <p14:modId xmlns:p14="http://schemas.microsoft.com/office/powerpoint/2010/main" val="3518759203"/>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970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48929" y="639097"/>
            <a:ext cx="6253317" cy="3686015"/>
          </a:xfrm>
        </p:spPr>
        <p:txBody>
          <a:bodyPr>
            <a:normAutofit/>
          </a:bodyPr>
          <a:lstStyle/>
          <a:p>
            <a:r>
              <a:rPr lang="en-US" dirty="0"/>
              <a:t>Team Leadership</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32899" y="4672738"/>
            <a:ext cx="6269347" cy="1289911"/>
          </a:xfrm>
        </p:spPr>
        <p:txBody>
          <a:bodyPr vert="horz" lIns="91440" tIns="45720" rIns="91440" bIns="45720" rtlCol="0" anchor="t">
            <a:normAutofit fontScale="92500"/>
          </a:bodyPr>
          <a:lstStyle/>
          <a:p>
            <a:pPr>
              <a:lnSpc>
                <a:spcPct val="100000"/>
              </a:lnSpc>
            </a:pPr>
            <a:r>
              <a:rPr lang="en-US" sz="1900" dirty="0">
                <a:solidFill>
                  <a:schemeClr val="tx1">
                    <a:lumMod val="85000"/>
                    <a:lumOff val="15000"/>
                  </a:schemeClr>
                </a:solidFill>
              </a:rPr>
              <a:t>Carlos Osegueda</a:t>
            </a:r>
          </a:p>
          <a:p>
            <a:pPr>
              <a:lnSpc>
                <a:spcPct val="100000"/>
              </a:lnSpc>
            </a:pPr>
            <a:r>
              <a:rPr lang="en-US" sz="1900" dirty="0">
                <a:solidFill>
                  <a:schemeClr val="tx1">
                    <a:lumMod val="85000"/>
                    <a:lumOff val="15000"/>
                  </a:schemeClr>
                </a:solidFill>
              </a:rPr>
              <a:t>Acting DAS for Operations and Management</a:t>
            </a:r>
          </a:p>
          <a:p>
            <a:pPr>
              <a:lnSpc>
                <a:spcPct val="100000"/>
              </a:lnSpc>
            </a:pPr>
            <a:r>
              <a:rPr lang="en-US" sz="1900" dirty="0">
                <a:solidFill>
                  <a:schemeClr val="tx1">
                    <a:lumMod val="85000"/>
                    <a:lumOff val="15000"/>
                  </a:schemeClr>
                </a:solidFill>
              </a:rPr>
              <a:t>FHEO</a:t>
            </a:r>
          </a:p>
        </p:txBody>
      </p:sp>
      <p:cxnSp>
        <p:nvCxnSpPr>
          <p:cNvPr id="44" name="Straight Connector 4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24056"/>
          <a:stretch/>
        </p:blipFill>
        <p:spPr>
          <a:xfrm>
            <a:off x="7556686" y="1"/>
            <a:ext cx="4635315" cy="6857999"/>
          </a:xfrm>
          <a:prstGeom prst="rect">
            <a:avLst/>
          </a:prstGeom>
        </p:spPr>
      </p:pic>
    </p:spTree>
    <p:extLst>
      <p:ext uri="{BB962C8B-B14F-4D97-AF65-F5344CB8AC3E}">
        <p14:creationId xmlns:p14="http://schemas.microsoft.com/office/powerpoint/2010/main" val="895915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C25FDF5-FE94-45DA-99F8-07DB2F186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C747EA9-9462-432D-B07A-DB526943EF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6297" y="0"/>
            <a:ext cx="705001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88843B0-E03D-4656-9F53-756185163885}"/>
              </a:ext>
            </a:extLst>
          </p:cNvPr>
          <p:cNvSpPr>
            <a:spLocks noGrp="1"/>
          </p:cNvSpPr>
          <p:nvPr>
            <p:ph type="title"/>
          </p:nvPr>
        </p:nvSpPr>
        <p:spPr>
          <a:xfrm>
            <a:off x="5717731" y="639763"/>
            <a:ext cx="5825118" cy="5583499"/>
          </a:xfrm>
        </p:spPr>
        <p:txBody>
          <a:bodyPr anchor="ctr">
            <a:normAutofit/>
          </a:bodyPr>
          <a:lstStyle/>
          <a:p>
            <a:r>
              <a:rPr lang="en-US" sz="8000">
                <a:solidFill>
                  <a:schemeClr val="bg1"/>
                </a:solidFill>
                <a:hlinkClick r:id="rId3"/>
              </a:rPr>
              <a:t>How to Give Feedback Effectively</a:t>
            </a:r>
            <a:endParaRPr lang="en-US" sz="8000">
              <a:solidFill>
                <a:schemeClr val="bg1"/>
              </a:solidFill>
            </a:endParaRPr>
          </a:p>
        </p:txBody>
      </p:sp>
      <p:graphicFrame>
        <p:nvGraphicFramePr>
          <p:cNvPr id="5" name="Content Placeholder 2">
            <a:extLst>
              <a:ext uri="{FF2B5EF4-FFF2-40B4-BE49-F238E27FC236}">
                <a16:creationId xmlns:a16="http://schemas.microsoft.com/office/drawing/2014/main" id="{81726E6C-87E7-4BB4-BFB4-4C1C9E5011AF}"/>
              </a:ext>
            </a:extLst>
          </p:cNvPr>
          <p:cNvGraphicFramePr>
            <a:graphicFrameLocks noGrp="1"/>
          </p:cNvGraphicFramePr>
          <p:nvPr>
            <p:ph idx="1"/>
            <p:extLst>
              <p:ext uri="{D42A27DB-BD31-4B8C-83A1-F6EECF244321}">
                <p14:modId xmlns:p14="http://schemas.microsoft.com/office/powerpoint/2010/main" val="844715746"/>
              </p:ext>
            </p:extLst>
          </p:nvPr>
        </p:nvGraphicFramePr>
        <p:xfrm>
          <a:off x="492370" y="639763"/>
          <a:ext cx="3939387" cy="5529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90647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9DC2D7-D96E-43B0-8AFE-E28BD236DDB8}"/>
              </a:ext>
            </a:extLst>
          </p:cNvPr>
          <p:cNvSpPr>
            <a:spLocks noGrp="1"/>
          </p:cNvSpPr>
          <p:nvPr>
            <p:ph type="title"/>
          </p:nvPr>
        </p:nvSpPr>
        <p:spPr>
          <a:xfrm>
            <a:off x="5220928" y="965200"/>
            <a:ext cx="5999002" cy="4927600"/>
          </a:xfrm>
        </p:spPr>
        <p:txBody>
          <a:bodyPr vert="horz" lIns="91440" tIns="45720" rIns="91440" bIns="45720" rtlCol="0" anchor="ctr">
            <a:normAutofit/>
          </a:bodyPr>
          <a:lstStyle/>
          <a:p>
            <a:r>
              <a:rPr lang="en-US" sz="8000" dirty="0">
                <a:solidFill>
                  <a:schemeClr val="tx2"/>
                </a:solidFill>
              </a:rPr>
              <a:t>Dealing with Feedback Reactions</a:t>
            </a:r>
          </a:p>
        </p:txBody>
      </p:sp>
      <p:sp>
        <p:nvSpPr>
          <p:cNvPr id="14" name="Rectangle 13">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60121E7-B089-4294-9140-16BD3F84C15C}"/>
              </a:ext>
            </a:extLst>
          </p:cNvPr>
          <p:cNvSpPr>
            <a:spLocks noGrp="1"/>
          </p:cNvSpPr>
          <p:nvPr>
            <p:ph idx="1"/>
          </p:nvPr>
        </p:nvSpPr>
        <p:spPr>
          <a:xfrm>
            <a:off x="823356" y="1159565"/>
            <a:ext cx="2938022" cy="4439055"/>
          </a:xfrm>
        </p:spPr>
        <p:txBody>
          <a:bodyPr vert="horz" lIns="91440" tIns="45720" rIns="91440" bIns="45720" rtlCol="0" anchor="ctr">
            <a:normAutofit/>
          </a:bodyPr>
          <a:lstStyle/>
          <a:p>
            <a:pPr marL="0" indent="0">
              <a:lnSpc>
                <a:spcPct val="100000"/>
              </a:lnSpc>
              <a:buNone/>
            </a:pPr>
            <a:r>
              <a:rPr lang="en-US" sz="2400" cap="all" spc="200" dirty="0">
                <a:solidFill>
                  <a:srgbClr val="FFFFFF"/>
                </a:solidFill>
              </a:rPr>
              <a:t>Why do people respond defensively to feedback?</a:t>
            </a:r>
          </a:p>
        </p:txBody>
      </p:sp>
      <p:sp>
        <p:nvSpPr>
          <p:cNvPr id="16" name="Rectangle 15">
            <a:extLst>
              <a:ext uri="{FF2B5EF4-FFF2-40B4-BE49-F238E27FC236}">
                <a16:creationId xmlns:a16="http://schemas.microsoft.com/office/drawing/2014/main" id="{01F84CF8-2331-415C-BB60-2C921D641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9110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9" name="Rectangle 7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0" name="Rectangle 7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EAR™ Feedback Model | Next Step Partners">
            <a:hlinkClick r:id="rId2"/>
            <a:extLst>
              <a:ext uri="{FF2B5EF4-FFF2-40B4-BE49-F238E27FC236}">
                <a16:creationId xmlns:a16="http://schemas.microsoft.com/office/drawing/2014/main" id="{D7998DEE-EA06-4B98-B4A8-04A0AC22E3D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95120" y="521208"/>
            <a:ext cx="8808719" cy="572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243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29498A7-ACAD-4635-ABDB-E6F322C001F6}"/>
              </a:ext>
            </a:extLst>
          </p:cNvPr>
          <p:cNvSpPr>
            <a:spLocks noGrp="1"/>
          </p:cNvSpPr>
          <p:nvPr>
            <p:ph type="title"/>
          </p:nvPr>
        </p:nvSpPr>
        <p:spPr>
          <a:xfrm>
            <a:off x="492369" y="605896"/>
            <a:ext cx="3642309" cy="5646208"/>
          </a:xfrm>
        </p:spPr>
        <p:txBody>
          <a:bodyPr anchor="ctr">
            <a:normAutofit/>
          </a:bodyPr>
          <a:lstStyle/>
          <a:p>
            <a:r>
              <a:rPr lang="en-US" sz="4400" dirty="0">
                <a:solidFill>
                  <a:srgbClr val="FFFFFF"/>
                </a:solidFill>
              </a:rPr>
              <a:t>Test Your Understanding  #2</a:t>
            </a:r>
          </a:p>
        </p:txBody>
      </p:sp>
      <p:sp>
        <p:nvSpPr>
          <p:cNvPr id="3" name="Content Placeholder 2">
            <a:extLst>
              <a:ext uri="{FF2B5EF4-FFF2-40B4-BE49-F238E27FC236}">
                <a16:creationId xmlns:a16="http://schemas.microsoft.com/office/drawing/2014/main" id="{0E379D31-2F70-472C-841B-0277A68C86A5}"/>
              </a:ext>
            </a:extLst>
          </p:cNvPr>
          <p:cNvSpPr>
            <a:spLocks noGrp="1"/>
          </p:cNvSpPr>
          <p:nvPr>
            <p:ph idx="1"/>
          </p:nvPr>
        </p:nvSpPr>
        <p:spPr>
          <a:xfrm>
            <a:off x="5231958" y="605896"/>
            <a:ext cx="5923721" cy="5646208"/>
          </a:xfrm>
        </p:spPr>
        <p:txBody>
          <a:bodyPr anchor="ctr">
            <a:normAutofit/>
          </a:bodyPr>
          <a:lstStyle/>
          <a:p>
            <a:pPr>
              <a:lnSpc>
                <a:spcPct val="100000"/>
              </a:lnSpc>
            </a:pPr>
            <a:r>
              <a:rPr lang="en-US" sz="1500" dirty="0"/>
              <a:t>You are a high performing EOS GS-13  in a Programs and Compliance Branch.  You have been operating as a leader in your branch for the past two years due to the surge in hiring.  Specifically, you have been coaching new hires, providing formal training, and  reviewing the new hires’ work before it goes to the supervisor.  </a:t>
            </a:r>
          </a:p>
          <a:p>
            <a:pPr>
              <a:lnSpc>
                <a:spcPct val="100000"/>
              </a:lnSpc>
            </a:pPr>
            <a:r>
              <a:rPr lang="en-US" sz="1500" dirty="0"/>
              <a:t>Your colleague, Suzy Whiner, EOS, GS-13, is in Enforcement, and her supervisor has asked her to perform similar duties and responsibilities as you given the two recently hired GS-09’s in her branch.  Ms. Whiner has approached you complaining that she does not think it is fair that she is assigned extra work, because she is the best producer on the team and the extra duties will slow her down. Ms. Whiner is always complaining about all the extra cases she has, but it is only a couple more cases more than her colleagues at lower grades.   </a:t>
            </a:r>
          </a:p>
          <a:p>
            <a:pPr>
              <a:lnSpc>
                <a:spcPct val="100000"/>
              </a:lnSpc>
            </a:pPr>
            <a:r>
              <a:rPr lang="en-US" sz="1500" dirty="0"/>
              <a:t>You and Ms. Whiner came on at the same time and are both regarded as highly competent.  Unfortunately, Ms. Whiner’s negative attitude at times has been off-putting to some of the new employees.  </a:t>
            </a:r>
          </a:p>
          <a:p>
            <a:pPr>
              <a:lnSpc>
                <a:spcPct val="100000"/>
              </a:lnSpc>
            </a:pPr>
            <a:r>
              <a:rPr lang="en-US" sz="1500" dirty="0"/>
              <a:t>Develop some talking points and advice in preparation for your conversation with your friend and colleague, Ms. Whiner.     </a:t>
            </a:r>
          </a:p>
        </p:txBody>
      </p:sp>
      <p:sp>
        <p:nvSpPr>
          <p:cNvPr id="12"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6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36CBC21-F20E-423B-AEC4-3C136704CA5C}"/>
              </a:ext>
            </a:extLst>
          </p:cNvPr>
          <p:cNvSpPr>
            <a:spLocks noGrp="1"/>
          </p:cNvSpPr>
          <p:nvPr>
            <p:ph type="title"/>
          </p:nvPr>
        </p:nvSpPr>
        <p:spPr>
          <a:xfrm>
            <a:off x="492369" y="605896"/>
            <a:ext cx="3642309" cy="5646208"/>
          </a:xfrm>
        </p:spPr>
        <p:txBody>
          <a:bodyPr anchor="ctr">
            <a:normAutofit/>
          </a:bodyPr>
          <a:lstStyle/>
          <a:p>
            <a:r>
              <a:rPr lang="en-US" sz="4400" dirty="0">
                <a:solidFill>
                  <a:srgbClr val="FFFFFF"/>
                </a:solidFill>
              </a:rPr>
              <a:t>Test Your Understanding #2</a:t>
            </a:r>
          </a:p>
        </p:txBody>
      </p:sp>
      <p:sp>
        <p:nvSpPr>
          <p:cNvPr id="15" name="Content Placeholder 2">
            <a:extLst>
              <a:ext uri="{FF2B5EF4-FFF2-40B4-BE49-F238E27FC236}">
                <a16:creationId xmlns:a16="http://schemas.microsoft.com/office/drawing/2014/main" id="{1205642E-58E4-4A2C-B4FC-5BED20192413}"/>
              </a:ext>
            </a:extLst>
          </p:cNvPr>
          <p:cNvSpPr>
            <a:spLocks noGrp="1"/>
          </p:cNvSpPr>
          <p:nvPr>
            <p:ph idx="1"/>
          </p:nvPr>
        </p:nvSpPr>
        <p:spPr>
          <a:xfrm>
            <a:off x="5231958" y="605896"/>
            <a:ext cx="5923721" cy="5646208"/>
          </a:xfrm>
        </p:spPr>
        <p:txBody>
          <a:bodyPr anchor="ctr">
            <a:normAutofit/>
          </a:bodyPr>
          <a:lstStyle/>
          <a:p>
            <a:pPr marL="457200" indent="-457200">
              <a:lnSpc>
                <a:spcPct val="100000"/>
              </a:lnSpc>
              <a:buFont typeface="+mj-lt"/>
              <a:buAutoNum type="arabicPeriod"/>
            </a:pPr>
            <a:r>
              <a:rPr lang="en-US" sz="1700" dirty="0"/>
              <a:t>Are you the right person to have this conversation?  If so, why?</a:t>
            </a:r>
          </a:p>
          <a:p>
            <a:pPr marL="457200" lvl="0" indent="-457200">
              <a:lnSpc>
                <a:spcPct val="100000"/>
              </a:lnSpc>
              <a:buFont typeface="+mj-lt"/>
              <a:buAutoNum type="arabicPeriod"/>
            </a:pPr>
            <a:r>
              <a:rPr lang="en-US" sz="1700" dirty="0"/>
              <a:t>Is there anyone that you should consult with prior to talking with Ms. Whiner?</a:t>
            </a:r>
          </a:p>
          <a:p>
            <a:pPr marL="457200" lvl="0" indent="-457200">
              <a:lnSpc>
                <a:spcPct val="100000"/>
              </a:lnSpc>
              <a:buFont typeface="+mj-lt"/>
              <a:buAutoNum type="arabicPeriod"/>
            </a:pPr>
            <a:r>
              <a:rPr lang="en-US" sz="1700" dirty="0"/>
              <a:t>Are Ms. Whiner’s new duties fair?  Does it matter? </a:t>
            </a:r>
          </a:p>
          <a:p>
            <a:pPr marL="457200" lvl="0" indent="-457200">
              <a:lnSpc>
                <a:spcPct val="100000"/>
              </a:lnSpc>
              <a:buFont typeface="+mj-lt"/>
              <a:buAutoNum type="arabicPeriod"/>
            </a:pPr>
            <a:r>
              <a:rPr lang="en-US" sz="1700" dirty="0"/>
              <a:t>How would you specifically address Ms. Whiner’s perceived unfairness?</a:t>
            </a:r>
          </a:p>
          <a:p>
            <a:pPr marL="457200" indent="-457200">
              <a:lnSpc>
                <a:spcPct val="100000"/>
              </a:lnSpc>
              <a:buFont typeface="+mj-lt"/>
              <a:buAutoNum type="arabicPeriod"/>
            </a:pPr>
            <a:r>
              <a:rPr lang="en-US" sz="1700" dirty="0"/>
              <a:t>Is it possible that Ms. Whiner may have too much work?  If she does have too much work, what would tell Ms. Whiner to do?</a:t>
            </a:r>
          </a:p>
          <a:p>
            <a:pPr marL="457200" lvl="0" indent="-457200">
              <a:lnSpc>
                <a:spcPct val="100000"/>
              </a:lnSpc>
              <a:buFont typeface="+mj-lt"/>
              <a:buAutoNum type="arabicPeriod"/>
            </a:pPr>
            <a:r>
              <a:rPr lang="en-US" sz="1700" dirty="0"/>
              <a:t>How would you incorporate Ms. Whiner’s expertise in the consultation?</a:t>
            </a:r>
          </a:p>
          <a:p>
            <a:pPr marL="457200" lvl="0" indent="-457200">
              <a:lnSpc>
                <a:spcPct val="100000"/>
              </a:lnSpc>
              <a:buFont typeface="+mj-lt"/>
              <a:buAutoNum type="arabicPeriod"/>
            </a:pPr>
            <a:r>
              <a:rPr lang="en-US" sz="1700" dirty="0"/>
              <a:t>Would you address Ms. Whiner’s negative attitude?  Assume that you agree that she has a negative attitude.  If yes, what would you tell her?  If no, what would you do, if anything, about the negative attitude?  </a:t>
            </a:r>
          </a:p>
          <a:p>
            <a:pPr>
              <a:lnSpc>
                <a:spcPct val="100000"/>
              </a:lnSpc>
            </a:pPr>
            <a:endParaRPr lang="en-US" sz="1700" dirty="0"/>
          </a:p>
        </p:txBody>
      </p:sp>
    </p:spTree>
    <p:extLst>
      <p:ext uri="{BB962C8B-B14F-4D97-AF65-F5344CB8AC3E}">
        <p14:creationId xmlns:p14="http://schemas.microsoft.com/office/powerpoint/2010/main" val="3386716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48B5-B1CE-403A-B0C1-ACA72B145A8E}"/>
              </a:ext>
            </a:extLst>
          </p:cNvPr>
          <p:cNvSpPr>
            <a:spLocks noGrp="1"/>
          </p:cNvSpPr>
          <p:nvPr>
            <p:ph type="title"/>
          </p:nvPr>
        </p:nvSpPr>
        <p:spPr>
          <a:xfrm>
            <a:off x="1019503" y="0"/>
            <a:ext cx="10136177" cy="1671145"/>
          </a:xfrm>
        </p:spPr>
        <p:txBody>
          <a:bodyPr>
            <a:normAutofit fontScale="90000"/>
          </a:bodyPr>
          <a:lstStyle/>
          <a:p>
            <a:br>
              <a:rPr lang="en-US" dirty="0">
                <a:hlinkClick r:id="rId3"/>
              </a:rPr>
            </a:br>
            <a:br>
              <a:rPr lang="en-US" dirty="0">
                <a:hlinkClick r:id="rId3"/>
              </a:rPr>
            </a:br>
            <a:br>
              <a:rPr lang="en-US" dirty="0">
                <a:hlinkClick r:id="rId3"/>
              </a:rPr>
            </a:br>
            <a:br>
              <a:rPr lang="en-US" dirty="0">
                <a:hlinkClick r:id="rId3"/>
              </a:rPr>
            </a:br>
            <a:br>
              <a:rPr lang="en-US" dirty="0">
                <a:hlinkClick r:id="rId3"/>
              </a:rPr>
            </a:br>
            <a:br>
              <a:rPr lang="en-US" dirty="0">
                <a:hlinkClick r:id="rId3"/>
              </a:rPr>
            </a:br>
            <a:br>
              <a:rPr lang="en-US" dirty="0">
                <a:hlinkClick r:id="rId3"/>
              </a:rPr>
            </a:br>
            <a:br>
              <a:rPr lang="en-US" dirty="0">
                <a:hlinkClick r:id="rId3"/>
              </a:rPr>
            </a:br>
            <a:br>
              <a:rPr lang="en-US" dirty="0">
                <a:hlinkClick r:id="rId3"/>
              </a:rPr>
            </a:br>
            <a:br>
              <a:rPr lang="en-US" dirty="0">
                <a:hlinkClick r:id="rId3"/>
              </a:rPr>
            </a:br>
            <a:br>
              <a:rPr lang="en-US" dirty="0">
                <a:hlinkClick r:id="rId3"/>
              </a:rPr>
            </a:br>
            <a:br>
              <a:rPr lang="en-US" dirty="0">
                <a:hlinkClick r:id="rId3"/>
              </a:rPr>
            </a:br>
            <a:br>
              <a:rPr lang="en-US" dirty="0">
                <a:hlinkClick r:id="rId3"/>
              </a:rPr>
            </a:br>
            <a:br>
              <a:rPr lang="en-US" dirty="0">
                <a:hlinkClick r:id="rId3"/>
              </a:rPr>
            </a:br>
            <a:br>
              <a:rPr lang="en-US" dirty="0">
                <a:hlinkClick r:id="rId3"/>
              </a:rPr>
            </a:br>
            <a:br>
              <a:rPr lang="en-US" dirty="0">
                <a:hlinkClick r:id="rId3"/>
              </a:rPr>
            </a:br>
            <a:endParaRPr lang="en-US" dirty="0"/>
          </a:p>
        </p:txBody>
      </p:sp>
      <p:sp>
        <p:nvSpPr>
          <p:cNvPr id="6" name="Rectangle 5">
            <a:extLst>
              <a:ext uri="{FF2B5EF4-FFF2-40B4-BE49-F238E27FC236}">
                <a16:creationId xmlns:a16="http://schemas.microsoft.com/office/drawing/2014/main" id="{9E15455B-4300-429C-814F-8A8650B28F26}"/>
              </a:ext>
            </a:extLst>
          </p:cNvPr>
          <p:cNvSpPr/>
          <p:nvPr/>
        </p:nvSpPr>
        <p:spPr>
          <a:xfrm>
            <a:off x="4614529" y="4969666"/>
            <a:ext cx="5958875" cy="1200329"/>
          </a:xfrm>
          <a:prstGeom prst="rect">
            <a:avLst/>
          </a:prstGeom>
        </p:spPr>
        <p:txBody>
          <a:bodyPr wrap="square">
            <a:spAutoFit/>
          </a:bodyPr>
          <a:lstStyle/>
          <a:p>
            <a:br>
              <a:rPr lang="en-US" dirty="0"/>
            </a:br>
            <a:endParaRPr lang="en-US" dirty="0"/>
          </a:p>
          <a:p>
            <a:endParaRPr lang="en-US" dirty="0">
              <a:hlinkClick r:id="rId3"/>
            </a:endParaRPr>
          </a:p>
          <a:p>
            <a:r>
              <a:rPr lang="en-US" dirty="0">
                <a:hlinkClick r:id="rId3"/>
              </a:rPr>
              <a:t>Coaching vs. Mentoring</a:t>
            </a:r>
            <a:endParaRPr lang="en-US" dirty="0"/>
          </a:p>
        </p:txBody>
      </p:sp>
      <p:pic>
        <p:nvPicPr>
          <p:cNvPr id="40" name="Picture 2" descr="Coaching vs. Mentoring&#10;Coach&#10;&#10;Mentor&#10;&#10;Purpose&#10;&#10;Growth/development; helping people realize their potential,&#10;while also gene...">
            <a:extLst>
              <a:ext uri="{FF2B5EF4-FFF2-40B4-BE49-F238E27FC236}">
                <a16:creationId xmlns:a16="http://schemas.microsoft.com/office/drawing/2014/main" id="{0A25FDA9-F0A5-4B01-A728-9FEB016330B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202019"/>
            <a:ext cx="12192000" cy="5720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040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6890-4900-4C9F-86D2-3A91D6DB7130}"/>
              </a:ext>
            </a:extLst>
          </p:cNvPr>
          <p:cNvSpPr>
            <a:spLocks noGrp="1"/>
          </p:cNvSpPr>
          <p:nvPr>
            <p:ph type="title"/>
          </p:nvPr>
        </p:nvSpPr>
        <p:spPr/>
        <p:txBody>
          <a:bodyPr/>
          <a:lstStyle/>
          <a:p>
            <a:r>
              <a:rPr lang="en-US" dirty="0"/>
              <a:t>GROW Coaching Model</a:t>
            </a:r>
          </a:p>
        </p:txBody>
      </p:sp>
      <p:graphicFrame>
        <p:nvGraphicFramePr>
          <p:cNvPr id="6" name="Content Placeholder 5">
            <a:extLst>
              <a:ext uri="{FF2B5EF4-FFF2-40B4-BE49-F238E27FC236}">
                <a16:creationId xmlns:a16="http://schemas.microsoft.com/office/drawing/2014/main" id="{14288706-F057-452D-A9ED-2C66EC9DCA57}"/>
              </a:ext>
            </a:extLst>
          </p:cNvPr>
          <p:cNvGraphicFramePr>
            <a:graphicFrameLocks noGrp="1"/>
          </p:cNvGraphicFramePr>
          <p:nvPr>
            <p:ph idx="1"/>
            <p:extLst>
              <p:ext uri="{D42A27DB-BD31-4B8C-83A1-F6EECF244321}">
                <p14:modId xmlns:p14="http://schemas.microsoft.com/office/powerpoint/2010/main" val="1175450083"/>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9105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4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5" name="Rectangle 74">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12E10CC1-9FB7-4614-AA69-C41BD2902A1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22944" y="977138"/>
            <a:ext cx="10546112" cy="527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203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al Concern Conflict Resolution">
            <a:extLst>
              <a:ext uri="{FF2B5EF4-FFF2-40B4-BE49-F238E27FC236}">
                <a16:creationId xmlns:a16="http://schemas.microsoft.com/office/drawing/2014/main" id="{5F36231D-F548-4DA5-8DEA-A8045960D6D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7214" y="544680"/>
            <a:ext cx="10112828" cy="5519056"/>
          </a:xfrm>
          <a:prstGeom prst="rect">
            <a:avLst/>
          </a:prstGeom>
          <a:noFill/>
          <a:ln>
            <a:noFill/>
          </a:ln>
        </p:spPr>
      </p:pic>
    </p:spTree>
    <p:extLst>
      <p:ext uri="{BB962C8B-B14F-4D97-AF65-F5344CB8AC3E}">
        <p14:creationId xmlns:p14="http://schemas.microsoft.com/office/powerpoint/2010/main" val="3612453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9BA134F-37B6-498A-B46D-040B86E5D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BFE3F30-11E0-4842-8523-7222538C8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17D01A2-CC94-41C6-81F2-1E7E82419D45}"/>
              </a:ext>
            </a:extLst>
          </p:cNvPr>
          <p:cNvSpPr>
            <a:spLocks noGrp="1"/>
          </p:cNvSpPr>
          <p:nvPr>
            <p:ph type="title"/>
          </p:nvPr>
        </p:nvSpPr>
        <p:spPr>
          <a:xfrm>
            <a:off x="1097280" y="516835"/>
            <a:ext cx="5977937" cy="1666501"/>
          </a:xfrm>
        </p:spPr>
        <p:txBody>
          <a:bodyPr>
            <a:normAutofit/>
          </a:bodyPr>
          <a:lstStyle/>
          <a:p>
            <a:r>
              <a:rPr lang="en-US" sz="4000" dirty="0">
                <a:solidFill>
                  <a:srgbClr val="FFFFFF"/>
                </a:solidFill>
              </a:rPr>
              <a:t>Knowledge Check</a:t>
            </a:r>
          </a:p>
        </p:txBody>
      </p:sp>
      <p:cxnSp>
        <p:nvCxnSpPr>
          <p:cNvPr id="23" name="Straight Connector 22">
            <a:extLst>
              <a:ext uri="{FF2B5EF4-FFF2-40B4-BE49-F238E27FC236}">
                <a16:creationId xmlns:a16="http://schemas.microsoft.com/office/drawing/2014/main" id="{67E7D319-545A-41CD-95DF-4DE4FA8A46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8268" y="2344202"/>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C5A27A-44CD-4249-A0C8-9F2A3E29E39C}"/>
              </a:ext>
            </a:extLst>
          </p:cNvPr>
          <p:cNvSpPr>
            <a:spLocks noGrp="1"/>
          </p:cNvSpPr>
          <p:nvPr>
            <p:ph idx="1"/>
          </p:nvPr>
        </p:nvSpPr>
        <p:spPr>
          <a:xfrm>
            <a:off x="1097279" y="2505069"/>
            <a:ext cx="5977938" cy="3383902"/>
          </a:xfrm>
        </p:spPr>
        <p:txBody>
          <a:bodyPr>
            <a:normAutofit/>
          </a:bodyPr>
          <a:lstStyle/>
          <a:p>
            <a:pPr marL="342900" indent="-342900">
              <a:buFont typeface="+mj-lt"/>
              <a:buAutoNum type="arabicPeriod"/>
            </a:pPr>
            <a:r>
              <a:rPr lang="en-US" sz="1800" dirty="0">
                <a:solidFill>
                  <a:srgbClr val="FFFFFF"/>
                </a:solidFill>
              </a:rPr>
              <a:t>When is it acceptable to avoid conflict?</a:t>
            </a:r>
          </a:p>
          <a:p>
            <a:pPr marL="342900" indent="-342900">
              <a:buFont typeface="+mj-lt"/>
              <a:buAutoNum type="arabicPeriod"/>
            </a:pPr>
            <a:r>
              <a:rPr lang="en-US" sz="1800" dirty="0">
                <a:solidFill>
                  <a:srgbClr val="FFFFFF"/>
                </a:solidFill>
              </a:rPr>
              <a:t>Under what circumstances is the competing mode of conflict the best option?</a:t>
            </a:r>
          </a:p>
          <a:p>
            <a:pPr marL="342900" indent="-342900">
              <a:buFont typeface="+mj-lt"/>
              <a:buAutoNum type="arabicPeriod"/>
            </a:pPr>
            <a:r>
              <a:rPr lang="en-US" sz="1800" dirty="0">
                <a:solidFill>
                  <a:srgbClr val="FFFFFF"/>
                </a:solidFill>
              </a:rPr>
              <a:t>Are there any potentially negative consequences handling conflict by way of collaboration?  </a:t>
            </a:r>
          </a:p>
          <a:p>
            <a:pPr marL="342900" indent="-342900">
              <a:buFont typeface="+mj-lt"/>
              <a:buAutoNum type="arabicPeriod"/>
            </a:pPr>
            <a:r>
              <a:rPr lang="en-US" sz="1800" dirty="0">
                <a:solidFill>
                  <a:srgbClr val="FFFFFF"/>
                </a:solidFill>
              </a:rPr>
              <a:t>What is the down-side of the accommodating mode?</a:t>
            </a:r>
          </a:p>
          <a:p>
            <a:pPr marL="342900" indent="-342900">
              <a:buFont typeface="+mj-lt"/>
              <a:buAutoNum type="arabicPeriod"/>
            </a:pPr>
            <a:r>
              <a:rPr lang="en-US" sz="1800" dirty="0">
                <a:solidFill>
                  <a:srgbClr val="FFFFFF"/>
                </a:solidFill>
              </a:rPr>
              <a:t>How do you regroup/reestablish  after a particularly robust debate?</a:t>
            </a:r>
          </a:p>
          <a:p>
            <a:pPr marL="342900" indent="-342900">
              <a:buFont typeface="+mj-lt"/>
              <a:buAutoNum type="arabicPeriod"/>
            </a:pPr>
            <a:endParaRPr lang="en-US" sz="1800" dirty="0">
              <a:solidFill>
                <a:srgbClr val="FFFFFF"/>
              </a:solidFill>
            </a:endParaRPr>
          </a:p>
          <a:p>
            <a:endParaRPr lang="en-US" sz="1800" dirty="0">
              <a:solidFill>
                <a:srgbClr val="FFFFFF"/>
              </a:solidFill>
            </a:endParaRPr>
          </a:p>
        </p:txBody>
      </p:sp>
      <p:pic>
        <p:nvPicPr>
          <p:cNvPr id="7" name="Graphic 6" descr="Head with Gears">
            <a:extLst>
              <a:ext uri="{FF2B5EF4-FFF2-40B4-BE49-F238E27FC236}">
                <a16:creationId xmlns:a16="http://schemas.microsoft.com/office/drawing/2014/main" id="{BC0DC498-8CC0-43DC-837E-94D12D4B8E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1982" y="1770977"/>
            <a:ext cx="3294253" cy="3294253"/>
          </a:xfrm>
          <a:prstGeom prst="rect">
            <a:avLst/>
          </a:prstGeom>
        </p:spPr>
      </p:pic>
    </p:spTree>
    <p:extLst>
      <p:ext uri="{BB962C8B-B14F-4D97-AF65-F5344CB8AC3E}">
        <p14:creationId xmlns:p14="http://schemas.microsoft.com/office/powerpoint/2010/main" val="2002262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42">
            <a:extLst>
              <a:ext uri="{FF2B5EF4-FFF2-40B4-BE49-F238E27FC236}">
                <a16:creationId xmlns:a16="http://schemas.microsoft.com/office/drawing/2014/main" id="{2B6C9846-B5AB-4E52-988D-F7E5865C9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44">
            <a:extLst>
              <a:ext uri="{FF2B5EF4-FFF2-40B4-BE49-F238E27FC236}">
                <a16:creationId xmlns:a16="http://schemas.microsoft.com/office/drawing/2014/main" id="{6F3D7E8E-8467-4198-87E0-ADC1B604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3651CF53-B8BE-4BC2-8B38-D33F06E4C1A8}"/>
              </a:ext>
            </a:extLst>
          </p:cNvPr>
          <p:cNvSpPr>
            <a:spLocks noGrp="1"/>
          </p:cNvSpPr>
          <p:nvPr>
            <p:ph type="title"/>
          </p:nvPr>
        </p:nvSpPr>
        <p:spPr>
          <a:xfrm>
            <a:off x="1066800" y="5252936"/>
            <a:ext cx="10058400" cy="1028715"/>
          </a:xfrm>
        </p:spPr>
        <p:txBody>
          <a:bodyPr vert="horz" lIns="91440" tIns="45720" rIns="91440" bIns="45720" rtlCol="0">
            <a:normAutofit/>
          </a:bodyPr>
          <a:lstStyle/>
          <a:p>
            <a:pPr algn="ctr"/>
            <a:r>
              <a:rPr lang="en-US" dirty="0">
                <a:solidFill>
                  <a:schemeClr val="bg1"/>
                </a:solidFill>
              </a:rPr>
              <a:t>Agenda</a:t>
            </a:r>
          </a:p>
        </p:txBody>
      </p:sp>
      <p:graphicFrame>
        <p:nvGraphicFramePr>
          <p:cNvPr id="6" name="Content Placeholder 1">
            <a:extLst>
              <a:ext uri="{FF2B5EF4-FFF2-40B4-BE49-F238E27FC236}">
                <a16:creationId xmlns:a16="http://schemas.microsoft.com/office/drawing/2014/main" id="{71F09181-3A43-4183-9F09-1FA9AFC04C3F}"/>
              </a:ext>
            </a:extLst>
          </p:cNvPr>
          <p:cNvGraphicFramePr>
            <a:graphicFrameLocks noGrp="1"/>
          </p:cNvGraphicFramePr>
          <p:nvPr>
            <p:ph idx="1"/>
            <p:extLst>
              <p:ext uri="{D42A27DB-BD31-4B8C-83A1-F6EECF244321}">
                <p14:modId xmlns:p14="http://schemas.microsoft.com/office/powerpoint/2010/main" val="1948326985"/>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6904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A681C0D-D597-4684-8136-885AA99BFA3F}"/>
              </a:ext>
            </a:extLst>
          </p:cNvPr>
          <p:cNvSpPr>
            <a:spLocks noGrp="1"/>
          </p:cNvSpPr>
          <p:nvPr>
            <p:ph type="title"/>
          </p:nvPr>
        </p:nvSpPr>
        <p:spPr>
          <a:xfrm>
            <a:off x="492369" y="605896"/>
            <a:ext cx="3642309" cy="5646208"/>
          </a:xfrm>
        </p:spPr>
        <p:txBody>
          <a:bodyPr anchor="ctr">
            <a:normAutofit/>
          </a:bodyPr>
          <a:lstStyle/>
          <a:p>
            <a:r>
              <a:rPr lang="en-US" sz="4400" dirty="0">
                <a:solidFill>
                  <a:srgbClr val="FFFFFF"/>
                </a:solidFill>
              </a:rPr>
              <a:t>Test Your Understanding #3</a:t>
            </a:r>
          </a:p>
        </p:txBody>
      </p:sp>
      <p:sp>
        <p:nvSpPr>
          <p:cNvPr id="3" name="Content Placeholder 2">
            <a:extLst>
              <a:ext uri="{FF2B5EF4-FFF2-40B4-BE49-F238E27FC236}">
                <a16:creationId xmlns:a16="http://schemas.microsoft.com/office/drawing/2014/main" id="{9CB44E83-F396-4BE7-BB1D-47CB2402D962}"/>
              </a:ext>
            </a:extLst>
          </p:cNvPr>
          <p:cNvSpPr>
            <a:spLocks noGrp="1"/>
          </p:cNvSpPr>
          <p:nvPr>
            <p:ph idx="1"/>
          </p:nvPr>
        </p:nvSpPr>
        <p:spPr>
          <a:xfrm>
            <a:off x="5231958" y="605896"/>
            <a:ext cx="5923721" cy="5646208"/>
          </a:xfrm>
        </p:spPr>
        <p:txBody>
          <a:bodyPr anchor="ctr">
            <a:normAutofit/>
          </a:bodyPr>
          <a:lstStyle/>
          <a:p>
            <a:pPr>
              <a:lnSpc>
                <a:spcPct val="100000"/>
              </a:lnSpc>
            </a:pPr>
            <a:r>
              <a:rPr lang="en-US" sz="2400" dirty="0"/>
              <a:t>Allison Payne is your supervisor.  Ms. Payne has just rated you marginally successful on the timeliness of your investigations because you have too many aged cases.  You are very upset because you were expecting an outstanding because you have been helping to train and coach new staff. You have also been assisting with quality control by reviewing cases from time to time for your supervisor and acting when your supervisor is out. You were promoted this FY to the EOS, GS-13, and have never received less than Outstanding. </a:t>
            </a:r>
          </a:p>
          <a:p>
            <a:pPr>
              <a:lnSpc>
                <a:spcPct val="100000"/>
              </a:lnSpc>
            </a:pPr>
            <a:r>
              <a:rPr lang="en-US" sz="2400" dirty="0"/>
              <a:t>Reflect on the scenario and outline your next steps moving forward. </a:t>
            </a:r>
          </a:p>
        </p:txBody>
      </p:sp>
      <p:sp>
        <p:nvSpPr>
          <p:cNvPr id="21" name="Rectangle 20">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2645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4AC39BF-647B-4A36-B37C-382792790A03}"/>
              </a:ext>
            </a:extLst>
          </p:cNvPr>
          <p:cNvSpPr>
            <a:spLocks noGrp="1"/>
          </p:cNvSpPr>
          <p:nvPr>
            <p:ph type="title"/>
          </p:nvPr>
        </p:nvSpPr>
        <p:spPr>
          <a:xfrm>
            <a:off x="492369" y="605896"/>
            <a:ext cx="3642309" cy="5646208"/>
          </a:xfrm>
        </p:spPr>
        <p:txBody>
          <a:bodyPr anchor="ctr">
            <a:normAutofit/>
          </a:bodyPr>
          <a:lstStyle/>
          <a:p>
            <a:r>
              <a:rPr lang="en-US" sz="4400" dirty="0">
                <a:solidFill>
                  <a:srgbClr val="FFFFFF"/>
                </a:solidFill>
              </a:rPr>
              <a:t>Test Your Understanding #3</a:t>
            </a:r>
          </a:p>
        </p:txBody>
      </p:sp>
      <p:sp>
        <p:nvSpPr>
          <p:cNvPr id="3" name="Content Placeholder 2">
            <a:extLst>
              <a:ext uri="{FF2B5EF4-FFF2-40B4-BE49-F238E27FC236}">
                <a16:creationId xmlns:a16="http://schemas.microsoft.com/office/drawing/2014/main" id="{F99A17C7-78D7-4DC6-8AEB-A20E6882BCF1}"/>
              </a:ext>
            </a:extLst>
          </p:cNvPr>
          <p:cNvSpPr>
            <a:spLocks noGrp="1"/>
          </p:cNvSpPr>
          <p:nvPr>
            <p:ph idx="1"/>
          </p:nvPr>
        </p:nvSpPr>
        <p:spPr>
          <a:xfrm>
            <a:off x="5231958" y="605896"/>
            <a:ext cx="5923721" cy="5646208"/>
          </a:xfrm>
        </p:spPr>
        <p:txBody>
          <a:bodyPr anchor="ctr">
            <a:normAutofit/>
          </a:bodyPr>
          <a:lstStyle/>
          <a:p>
            <a:pPr marL="457200" lvl="0" indent="-457200">
              <a:buFont typeface="+mj-lt"/>
              <a:buAutoNum type="arabicPeriod"/>
            </a:pPr>
            <a:r>
              <a:rPr lang="en-US" dirty="0"/>
              <a:t>What are your options with a performance rating you don’t agree with?</a:t>
            </a:r>
          </a:p>
          <a:p>
            <a:pPr marL="457200" lvl="0" indent="-457200">
              <a:buFont typeface="+mj-lt"/>
              <a:buAutoNum type="arabicPeriod"/>
            </a:pPr>
            <a:r>
              <a:rPr lang="en-US" dirty="0"/>
              <a:t>How do you handle too many responsibilities? </a:t>
            </a:r>
          </a:p>
          <a:p>
            <a:pPr marL="457200" lvl="0" indent="-457200">
              <a:buFont typeface="+mj-lt"/>
              <a:buAutoNum type="arabicPeriod"/>
            </a:pPr>
            <a:r>
              <a:rPr lang="en-US" dirty="0"/>
              <a:t>How do you address frequent responsibilities not in your performance plan that draw you away from requirements in your EPPES? </a:t>
            </a:r>
          </a:p>
          <a:p>
            <a:pPr marL="457200" lvl="0" indent="-457200">
              <a:buFont typeface="+mj-lt"/>
              <a:buAutoNum type="arabicPeriod"/>
            </a:pPr>
            <a:r>
              <a:rPr lang="en-US" dirty="0"/>
              <a:t>What will you ask of Allison?</a:t>
            </a:r>
          </a:p>
          <a:p>
            <a:endParaRPr lang="en-US" sz="2400" dirty="0"/>
          </a:p>
        </p:txBody>
      </p:sp>
    </p:spTree>
    <p:extLst>
      <p:ext uri="{BB962C8B-B14F-4D97-AF65-F5344CB8AC3E}">
        <p14:creationId xmlns:p14="http://schemas.microsoft.com/office/powerpoint/2010/main" val="1787627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6F4C9-E0B9-4361-A4A8-11B76293F6C7}"/>
              </a:ext>
            </a:extLst>
          </p:cNvPr>
          <p:cNvSpPr>
            <a:spLocks noGrp="1"/>
          </p:cNvSpPr>
          <p:nvPr>
            <p:ph type="title"/>
          </p:nvPr>
        </p:nvSpPr>
        <p:spPr/>
        <p:txBody>
          <a:bodyPr/>
          <a:lstStyle/>
          <a:p>
            <a:r>
              <a:rPr lang="en-US" dirty="0"/>
              <a:t>You made it!</a:t>
            </a:r>
          </a:p>
        </p:txBody>
      </p:sp>
      <p:sp>
        <p:nvSpPr>
          <p:cNvPr id="3" name="Content Placeholder 2">
            <a:extLst>
              <a:ext uri="{FF2B5EF4-FFF2-40B4-BE49-F238E27FC236}">
                <a16:creationId xmlns:a16="http://schemas.microsoft.com/office/drawing/2014/main" id="{0E01F433-05B6-4F8E-A7B9-4975C6B9AAA0}"/>
              </a:ext>
            </a:extLst>
          </p:cNvPr>
          <p:cNvSpPr>
            <a:spLocks noGrp="1"/>
          </p:cNvSpPr>
          <p:nvPr>
            <p:ph idx="1"/>
          </p:nvPr>
        </p:nvSpPr>
        <p:spPr/>
        <p:txBody>
          <a:bodyPr/>
          <a:lstStyle/>
          <a:p>
            <a:r>
              <a:rPr lang="en-US" b="1" dirty="0">
                <a:solidFill>
                  <a:schemeClr val="tx1"/>
                </a:solidFill>
              </a:rPr>
              <a:t>How do you define leadership?</a:t>
            </a:r>
          </a:p>
          <a:p>
            <a:endParaRPr lang="en-US" b="1" dirty="0">
              <a:solidFill>
                <a:schemeClr val="tx1"/>
              </a:solidFill>
            </a:endParaRPr>
          </a:p>
        </p:txBody>
      </p:sp>
    </p:spTree>
    <p:extLst>
      <p:ext uri="{BB962C8B-B14F-4D97-AF65-F5344CB8AC3E}">
        <p14:creationId xmlns:p14="http://schemas.microsoft.com/office/powerpoint/2010/main" val="92745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9CFC82-B80A-4DCE-8BD8-5E6539E290BC}"/>
              </a:ext>
            </a:extLst>
          </p:cNvPr>
          <p:cNvSpPr>
            <a:spLocks noGrp="1"/>
          </p:cNvSpPr>
          <p:nvPr>
            <p:ph type="title"/>
          </p:nvPr>
        </p:nvSpPr>
        <p:spPr/>
        <p:txBody>
          <a:bodyPr anchor="ctr">
            <a:normAutofit/>
          </a:bodyPr>
          <a:lstStyle/>
          <a:p>
            <a:r>
              <a:rPr lang="en-US" dirty="0"/>
              <a:t>Leadership</a:t>
            </a:r>
          </a:p>
        </p:txBody>
      </p:sp>
      <p:sp>
        <p:nvSpPr>
          <p:cNvPr id="5" name="Content Placeholder 4">
            <a:extLst>
              <a:ext uri="{FF2B5EF4-FFF2-40B4-BE49-F238E27FC236}">
                <a16:creationId xmlns:a16="http://schemas.microsoft.com/office/drawing/2014/main" id="{B85B8660-9A29-4914-ABFA-4027191D2779}"/>
              </a:ext>
            </a:extLst>
          </p:cNvPr>
          <p:cNvSpPr>
            <a:spLocks noGrp="1"/>
          </p:cNvSpPr>
          <p:nvPr>
            <p:ph idx="1"/>
          </p:nvPr>
        </p:nvSpPr>
        <p:spPr/>
        <p:txBody>
          <a:bodyPr anchor="ctr">
            <a:normAutofit/>
          </a:bodyPr>
          <a:lstStyle/>
          <a:p>
            <a:pPr marL="0" indent="0">
              <a:buNone/>
            </a:pPr>
            <a:r>
              <a:rPr lang="en-US" sz="2600" dirty="0"/>
              <a:t>Leadership is not:</a:t>
            </a:r>
          </a:p>
          <a:p>
            <a:pPr marL="457200" indent="-457200">
              <a:buFont typeface="+mj-lt"/>
              <a:buAutoNum type="arabicPeriod"/>
            </a:pPr>
            <a:r>
              <a:rPr lang="en-US" sz="2600" dirty="0"/>
              <a:t>Leadership is not management</a:t>
            </a:r>
          </a:p>
          <a:p>
            <a:pPr marL="457200" indent="-457200">
              <a:buFont typeface="+mj-lt"/>
              <a:buAutoNum type="arabicPeriod"/>
            </a:pPr>
            <a:r>
              <a:rPr lang="en-US" sz="2600" dirty="0"/>
              <a:t>A title or position</a:t>
            </a:r>
          </a:p>
          <a:p>
            <a:pPr marL="457200" indent="-457200">
              <a:buFont typeface="+mj-lt"/>
              <a:buAutoNum type="arabicPeriod"/>
            </a:pPr>
            <a:r>
              <a:rPr lang="en-US" sz="2600" dirty="0"/>
              <a:t>Hierarchy in the organization</a:t>
            </a:r>
          </a:p>
          <a:p>
            <a:pPr marL="457200" indent="-457200">
              <a:buFont typeface="+mj-lt"/>
              <a:buAutoNum type="arabicPeriod"/>
            </a:pPr>
            <a:r>
              <a:rPr lang="en-US" sz="2600" dirty="0"/>
              <a:t>Personal attributes</a:t>
            </a:r>
          </a:p>
          <a:p>
            <a:endParaRPr lang="en-US" dirty="0"/>
          </a:p>
        </p:txBody>
      </p:sp>
      <p:sp>
        <p:nvSpPr>
          <p:cNvPr id="11" name="Content Placeholder 10">
            <a:extLst>
              <a:ext uri="{FF2B5EF4-FFF2-40B4-BE49-F238E27FC236}">
                <a16:creationId xmlns:a16="http://schemas.microsoft.com/office/drawing/2014/main" id="{0E9A812F-75A2-465F-8748-97DB71F64F99}"/>
              </a:ext>
            </a:extLst>
          </p:cNvPr>
          <p:cNvSpPr>
            <a:spLocks noGrp="1"/>
          </p:cNvSpPr>
          <p:nvPr>
            <p:ph sz="half" idx="4294967295"/>
          </p:nvPr>
        </p:nvSpPr>
        <p:spPr>
          <a:xfrm>
            <a:off x="6773863" y="2120900"/>
            <a:ext cx="5418137" cy="3748088"/>
          </a:xfrm>
        </p:spPr>
        <p:txBody>
          <a:bodyPr>
            <a:normAutofit/>
          </a:bodyPr>
          <a:lstStyle/>
          <a:p>
            <a:pPr marL="0" indent="0">
              <a:buNone/>
            </a:pPr>
            <a:endParaRPr lang="en-US" sz="2600" dirty="0"/>
          </a:p>
          <a:p>
            <a:endParaRPr lang="en-US" dirty="0"/>
          </a:p>
        </p:txBody>
      </p:sp>
      <p:sp>
        <p:nvSpPr>
          <p:cNvPr id="9" name="TextBox 8">
            <a:extLst>
              <a:ext uri="{FF2B5EF4-FFF2-40B4-BE49-F238E27FC236}">
                <a16:creationId xmlns:a16="http://schemas.microsoft.com/office/drawing/2014/main" id="{F46E43DF-9A3B-4769-9E32-245D27BB0556}"/>
              </a:ext>
            </a:extLst>
          </p:cNvPr>
          <p:cNvSpPr txBox="1"/>
          <p:nvPr/>
        </p:nvSpPr>
        <p:spPr>
          <a:xfrm>
            <a:off x="6727134" y="5715000"/>
            <a:ext cx="4542845" cy="369332"/>
          </a:xfrm>
          <a:prstGeom prst="rect">
            <a:avLst/>
          </a:prstGeom>
          <a:noFill/>
        </p:spPr>
        <p:txBody>
          <a:bodyPr wrap="square" rtlCol="0">
            <a:spAutoFit/>
          </a:bodyPr>
          <a:lstStyle/>
          <a:p>
            <a:r>
              <a:rPr lang="en-US" dirty="0"/>
              <a:t>Sources: What is Leadership – Kevin Kruse</a:t>
            </a:r>
          </a:p>
        </p:txBody>
      </p:sp>
    </p:spTree>
    <p:extLst>
      <p:ext uri="{BB962C8B-B14F-4D97-AF65-F5344CB8AC3E}">
        <p14:creationId xmlns:p14="http://schemas.microsoft.com/office/powerpoint/2010/main" val="543019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9CFC82-B80A-4DCE-8BD8-5E6539E290BC}"/>
              </a:ext>
            </a:extLst>
          </p:cNvPr>
          <p:cNvSpPr>
            <a:spLocks noGrp="1"/>
          </p:cNvSpPr>
          <p:nvPr>
            <p:ph type="title"/>
          </p:nvPr>
        </p:nvSpPr>
        <p:spPr/>
        <p:txBody>
          <a:bodyPr anchor="ctr">
            <a:normAutofit/>
          </a:bodyPr>
          <a:lstStyle/>
          <a:p>
            <a:r>
              <a:rPr lang="en-US" dirty="0"/>
              <a:t>Leadership</a:t>
            </a:r>
          </a:p>
        </p:txBody>
      </p:sp>
      <p:sp>
        <p:nvSpPr>
          <p:cNvPr id="11" name="Content Placeholder 10">
            <a:extLst>
              <a:ext uri="{FF2B5EF4-FFF2-40B4-BE49-F238E27FC236}">
                <a16:creationId xmlns:a16="http://schemas.microsoft.com/office/drawing/2014/main" id="{0E9A812F-75A2-465F-8748-97DB71F64F99}"/>
              </a:ext>
            </a:extLst>
          </p:cNvPr>
          <p:cNvSpPr>
            <a:spLocks noGrp="1"/>
          </p:cNvSpPr>
          <p:nvPr>
            <p:ph idx="1"/>
          </p:nvPr>
        </p:nvSpPr>
        <p:spPr/>
        <p:txBody>
          <a:bodyPr>
            <a:normAutofit lnSpcReduction="10000"/>
          </a:bodyPr>
          <a:lstStyle/>
          <a:p>
            <a:pPr algn="ctr"/>
            <a:r>
              <a:rPr lang="en-US" sz="2800" dirty="0"/>
              <a:t>“Leadership is process of social influence, which maximizes the efforts of others, towards the achievement of a goal.”</a:t>
            </a:r>
          </a:p>
          <a:p>
            <a:pPr algn="ctr"/>
            <a:r>
              <a:rPr lang="en-US" sz="2800" dirty="0"/>
              <a:t>“</a:t>
            </a:r>
            <a:r>
              <a:rPr lang="en-US" sz="2800" dirty="0">
                <a:effectLst/>
              </a:rPr>
              <a:t>A great leader’s unique achievement is a human and social one which stems from his understanding of his fellow workers.”</a:t>
            </a:r>
          </a:p>
          <a:p>
            <a:pPr algn="ctr"/>
            <a:r>
              <a:rPr lang="en-US" sz="2800" dirty="0">
                <a:effectLst/>
              </a:rPr>
              <a:t>“A successful leader as one who can understand people’s motivations and enlist employee participation in a way that marries individual needs and interests to the group’s purpose</a:t>
            </a:r>
            <a:r>
              <a:rPr lang="en-US" sz="2900" dirty="0">
                <a:effectLst/>
              </a:rPr>
              <a:t>.”</a:t>
            </a:r>
            <a:endParaRPr lang="en-US" sz="2900" dirty="0"/>
          </a:p>
          <a:p>
            <a:endParaRPr lang="en-US" dirty="0"/>
          </a:p>
        </p:txBody>
      </p:sp>
      <p:sp>
        <p:nvSpPr>
          <p:cNvPr id="9" name="TextBox 8">
            <a:extLst>
              <a:ext uri="{FF2B5EF4-FFF2-40B4-BE49-F238E27FC236}">
                <a16:creationId xmlns:a16="http://schemas.microsoft.com/office/drawing/2014/main" id="{F46E43DF-9A3B-4769-9E32-245D27BB0556}"/>
              </a:ext>
            </a:extLst>
          </p:cNvPr>
          <p:cNvSpPr txBox="1"/>
          <p:nvPr/>
        </p:nvSpPr>
        <p:spPr>
          <a:xfrm>
            <a:off x="6727134" y="5715000"/>
            <a:ext cx="4542845" cy="646331"/>
          </a:xfrm>
          <a:prstGeom prst="rect">
            <a:avLst/>
          </a:prstGeom>
          <a:noFill/>
        </p:spPr>
        <p:txBody>
          <a:bodyPr wrap="square" rtlCol="0">
            <a:spAutoFit/>
          </a:bodyPr>
          <a:lstStyle/>
          <a:p>
            <a:r>
              <a:rPr lang="en-US" dirty="0"/>
              <a:t>Sources: What is Leadership – Kevin Kruse &amp; Understanding Leadership – W.C.H. Prentice</a:t>
            </a:r>
          </a:p>
        </p:txBody>
      </p:sp>
    </p:spTree>
    <p:extLst>
      <p:ext uri="{BB962C8B-B14F-4D97-AF65-F5344CB8AC3E}">
        <p14:creationId xmlns:p14="http://schemas.microsoft.com/office/powerpoint/2010/main" val="3134882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FBCFF-74FC-4794-A1E7-9F750AA57FE3}"/>
              </a:ext>
            </a:extLst>
          </p:cNvPr>
          <p:cNvSpPr>
            <a:spLocks noGrp="1"/>
          </p:cNvSpPr>
          <p:nvPr>
            <p:ph type="title"/>
          </p:nvPr>
        </p:nvSpPr>
        <p:spPr/>
        <p:txBody>
          <a:bodyPr/>
          <a:lstStyle/>
          <a:p>
            <a:r>
              <a:rPr lang="en-US" dirty="0"/>
              <a:t>Leadership</a:t>
            </a:r>
          </a:p>
        </p:txBody>
      </p:sp>
      <p:sp>
        <p:nvSpPr>
          <p:cNvPr id="3" name="Content Placeholder 2">
            <a:extLst>
              <a:ext uri="{FF2B5EF4-FFF2-40B4-BE49-F238E27FC236}">
                <a16:creationId xmlns:a16="http://schemas.microsoft.com/office/drawing/2014/main" id="{8EB447C8-7CAA-48E0-AF44-DCE5244A8C25}"/>
              </a:ext>
            </a:extLst>
          </p:cNvPr>
          <p:cNvSpPr>
            <a:spLocks noGrp="1"/>
          </p:cNvSpPr>
          <p:nvPr>
            <p:ph sz="half" idx="1"/>
          </p:nvPr>
        </p:nvSpPr>
        <p:spPr/>
        <p:txBody>
          <a:bodyPr>
            <a:normAutofit fontScale="85000" lnSpcReduction="20000"/>
          </a:bodyPr>
          <a:lstStyle/>
          <a:p>
            <a:pPr>
              <a:buFont typeface="Wingdings" panose="05000000000000000000" pitchFamily="2" charset="2"/>
              <a:buChar char="q"/>
            </a:pPr>
            <a:r>
              <a:rPr lang="en-US" sz="1900" dirty="0">
                <a:solidFill>
                  <a:srgbClr val="474747"/>
                </a:solidFill>
                <a:effectLst/>
                <a:latin typeface="le-monde-livre-std"/>
                <a:ea typeface="Times New Roman" panose="02020603050405020304" pitchFamily="18" charset="0"/>
                <a:cs typeface="Segoe UI" panose="020B0502040204020203" pitchFamily="34" charset="0"/>
              </a:rPr>
              <a:t>Give them the freedom to use their talents. </a:t>
            </a:r>
          </a:p>
          <a:p>
            <a:pPr>
              <a:buFont typeface="Wingdings" panose="05000000000000000000" pitchFamily="2" charset="2"/>
              <a:buChar char="q"/>
            </a:pPr>
            <a:r>
              <a:rPr lang="en-US" sz="1900" dirty="0">
                <a:solidFill>
                  <a:srgbClr val="474747"/>
                </a:solidFill>
                <a:effectLst/>
                <a:latin typeface="le-monde-livre-std"/>
                <a:ea typeface="Times New Roman" panose="02020603050405020304" pitchFamily="18" charset="0"/>
                <a:cs typeface="Segoe UI" panose="020B0502040204020203" pitchFamily="34" charset="0"/>
              </a:rPr>
              <a:t>Guide them to work together toward a compelling vision. </a:t>
            </a:r>
          </a:p>
          <a:p>
            <a:pPr>
              <a:buFont typeface="Wingdings" panose="05000000000000000000" pitchFamily="2" charset="2"/>
              <a:buChar char="q"/>
            </a:pPr>
            <a:r>
              <a:rPr lang="en-US" sz="1900" dirty="0">
                <a:solidFill>
                  <a:srgbClr val="474747"/>
                </a:solidFill>
                <a:effectLst/>
                <a:latin typeface="le-monde-livre-std"/>
                <a:ea typeface="Times New Roman" panose="02020603050405020304" pitchFamily="18" charset="0"/>
                <a:cs typeface="Segoe UI" panose="020B0502040204020203" pitchFamily="34" charset="0"/>
              </a:rPr>
              <a:t>Show up as the leader and develop leaders within. </a:t>
            </a:r>
          </a:p>
          <a:p>
            <a:pPr>
              <a:buFont typeface="Wingdings" panose="05000000000000000000" pitchFamily="2" charset="2"/>
              <a:buChar char="q"/>
            </a:pPr>
            <a:r>
              <a:rPr lang="en-US" sz="1900" dirty="0">
                <a:solidFill>
                  <a:srgbClr val="474747"/>
                </a:solidFill>
                <a:effectLst/>
                <a:latin typeface="le-monde-livre-std"/>
                <a:ea typeface="Times New Roman" panose="02020603050405020304" pitchFamily="18" charset="0"/>
                <a:cs typeface="Segoe UI" panose="020B0502040204020203" pitchFamily="34" charset="0"/>
              </a:rPr>
              <a:t>Give them what they need to be successful. </a:t>
            </a:r>
          </a:p>
          <a:p>
            <a:pPr>
              <a:buFont typeface="Wingdings" panose="05000000000000000000" pitchFamily="2" charset="2"/>
              <a:buChar char="q"/>
            </a:pPr>
            <a:r>
              <a:rPr lang="en-US" sz="1900" dirty="0">
                <a:solidFill>
                  <a:srgbClr val="474747"/>
                </a:solidFill>
                <a:effectLst/>
                <a:latin typeface="le-monde-livre-std"/>
                <a:ea typeface="Times New Roman" panose="02020603050405020304" pitchFamily="18" charset="0"/>
                <a:cs typeface="Segoe UI" panose="020B0502040204020203" pitchFamily="34" charset="0"/>
              </a:rPr>
              <a:t>Create an environment where people want to be. </a:t>
            </a:r>
          </a:p>
          <a:p>
            <a:pPr>
              <a:buFont typeface="Wingdings" panose="05000000000000000000" pitchFamily="2" charset="2"/>
              <a:buChar char="q"/>
            </a:pPr>
            <a:r>
              <a:rPr lang="en-US" sz="1900" dirty="0">
                <a:solidFill>
                  <a:srgbClr val="474747"/>
                </a:solidFill>
                <a:effectLst/>
                <a:latin typeface="le-monde-livre-std"/>
                <a:ea typeface="Times New Roman" panose="02020603050405020304" pitchFamily="18" charset="0"/>
                <a:cs typeface="Segoe UI" panose="020B0502040204020203" pitchFamily="34" charset="0"/>
              </a:rPr>
              <a:t>Model accountability and teach responsibility.</a:t>
            </a:r>
          </a:p>
          <a:p>
            <a:pPr>
              <a:buFont typeface="Wingdings" panose="05000000000000000000" pitchFamily="2" charset="2"/>
              <a:buChar char="q"/>
            </a:pPr>
            <a:r>
              <a:rPr lang="en-US" sz="1900" dirty="0">
                <a:solidFill>
                  <a:srgbClr val="474747"/>
                </a:solidFill>
                <a:effectLst/>
                <a:latin typeface="le-monde-livre-std"/>
                <a:ea typeface="Times New Roman" panose="02020603050405020304" pitchFamily="18" charset="0"/>
                <a:cs typeface="Segoe UI" panose="020B0502040204020203" pitchFamily="34" charset="0"/>
              </a:rPr>
              <a:t>Be decisive and purposeful.  </a:t>
            </a:r>
          </a:p>
          <a:p>
            <a:pPr>
              <a:buFont typeface="Wingdings" panose="05000000000000000000" pitchFamily="2" charset="2"/>
              <a:buChar char="q"/>
            </a:pPr>
            <a:r>
              <a:rPr lang="en-US" sz="1900" dirty="0">
                <a:solidFill>
                  <a:srgbClr val="474747"/>
                </a:solidFill>
                <a:effectLst/>
                <a:latin typeface="le-monde-livre-std"/>
                <a:ea typeface="Times New Roman" panose="02020603050405020304" pitchFamily="18" charset="0"/>
                <a:cs typeface="Segoe UI" panose="020B0502040204020203" pitchFamily="34" charset="0"/>
              </a:rPr>
              <a:t>Don't underestimate the power of EQ</a:t>
            </a:r>
          </a:p>
          <a:p>
            <a:pPr>
              <a:buFont typeface="Wingdings" panose="05000000000000000000" pitchFamily="2" charset="2"/>
              <a:buChar char="q"/>
            </a:pPr>
            <a:r>
              <a:rPr lang="en-US" sz="1900" dirty="0">
                <a:solidFill>
                  <a:srgbClr val="474747"/>
                </a:solidFill>
                <a:effectLst/>
                <a:latin typeface="le-monde-livre-std"/>
                <a:ea typeface="Times New Roman" panose="02020603050405020304" pitchFamily="18" charset="0"/>
                <a:cs typeface="Segoe UI" panose="020B0502040204020203" pitchFamily="34" charset="0"/>
              </a:rPr>
              <a:t>Teach them that everything is hard before it's easy.</a:t>
            </a:r>
          </a:p>
          <a:p>
            <a:pPr>
              <a:buFont typeface="Wingdings" panose="05000000000000000000" pitchFamily="2" charset="2"/>
              <a:buChar char="q"/>
            </a:pPr>
            <a:endParaRPr lang="en-US" sz="1800" dirty="0">
              <a:solidFill>
                <a:srgbClr val="474747"/>
              </a:solidFill>
              <a:effectLst/>
              <a:latin typeface="le-monde-livre-std"/>
              <a:ea typeface="Times New Roman" panose="02020603050405020304" pitchFamily="18" charset="0"/>
              <a:cs typeface="Segoe UI" panose="020B0502040204020203" pitchFamily="34" charset="0"/>
            </a:endParaRPr>
          </a:p>
          <a:p>
            <a:pPr marL="342900" indent="-342900">
              <a:buFont typeface="+mj-lt"/>
              <a:buAutoNum type="arabicPeriod"/>
            </a:pPr>
            <a:endParaRPr lang="en-US" dirty="0"/>
          </a:p>
        </p:txBody>
      </p:sp>
      <p:sp>
        <p:nvSpPr>
          <p:cNvPr id="4" name="Content Placeholder 3">
            <a:extLst>
              <a:ext uri="{FF2B5EF4-FFF2-40B4-BE49-F238E27FC236}">
                <a16:creationId xmlns:a16="http://schemas.microsoft.com/office/drawing/2014/main" id="{4C2DD274-0803-458C-8532-7CB03D787776}"/>
              </a:ext>
            </a:extLst>
          </p:cNvPr>
          <p:cNvSpPr>
            <a:spLocks noGrp="1"/>
          </p:cNvSpPr>
          <p:nvPr>
            <p:ph sz="half" idx="2"/>
          </p:nvPr>
        </p:nvSpPr>
        <p:spPr/>
        <p:txBody>
          <a:bodyPr>
            <a:normAutofit fontScale="85000" lnSpcReduction="20000"/>
          </a:bodyPr>
          <a:lstStyle/>
          <a:p>
            <a:pPr>
              <a:buFont typeface="Wingdings" panose="05000000000000000000" pitchFamily="2" charset="2"/>
              <a:buChar char="q"/>
            </a:pPr>
            <a:r>
              <a:rPr lang="en-US" sz="1900" dirty="0">
                <a:solidFill>
                  <a:srgbClr val="474747"/>
                </a:solidFill>
                <a:effectLst/>
                <a:latin typeface="le-monde-livre-std"/>
                <a:ea typeface="Times New Roman" panose="02020603050405020304" pitchFamily="18" charset="0"/>
                <a:cs typeface="Segoe UI" panose="020B0502040204020203" pitchFamily="34" charset="0"/>
              </a:rPr>
              <a:t>Give them something to learn and grow on.  </a:t>
            </a:r>
          </a:p>
          <a:p>
            <a:pPr>
              <a:buFont typeface="Wingdings" panose="05000000000000000000" pitchFamily="2" charset="2"/>
              <a:buChar char="q"/>
            </a:pPr>
            <a:r>
              <a:rPr lang="en-US" sz="1900" dirty="0">
                <a:solidFill>
                  <a:srgbClr val="474747"/>
                </a:solidFill>
                <a:effectLst/>
                <a:latin typeface="le-monde-livre-std"/>
                <a:ea typeface="Times New Roman" panose="02020603050405020304" pitchFamily="18" charset="0"/>
                <a:cs typeface="Segoe UI" panose="020B0502040204020203" pitchFamily="34" charset="0"/>
              </a:rPr>
              <a:t>Show them fearlessness and encourage them to be brave. </a:t>
            </a:r>
          </a:p>
          <a:p>
            <a:pPr>
              <a:buFont typeface="Wingdings" panose="05000000000000000000" pitchFamily="2" charset="2"/>
              <a:buChar char="q"/>
            </a:pPr>
            <a:r>
              <a:rPr lang="en-US" sz="1900" dirty="0">
                <a:solidFill>
                  <a:srgbClr val="474747"/>
                </a:solidFill>
                <a:effectLst/>
                <a:latin typeface="le-monde-livre-std"/>
                <a:ea typeface="Times New Roman" panose="02020603050405020304" pitchFamily="18" charset="0"/>
                <a:cs typeface="Segoe UI" panose="020B0502040204020203" pitchFamily="34" charset="0"/>
              </a:rPr>
              <a:t>Earn their respect and give them yours. </a:t>
            </a:r>
          </a:p>
          <a:p>
            <a:pPr>
              <a:buFont typeface="Wingdings" panose="05000000000000000000" pitchFamily="2" charset="2"/>
              <a:buChar char="q"/>
            </a:pPr>
            <a:r>
              <a:rPr lang="en-US" sz="1900" dirty="0">
                <a:solidFill>
                  <a:srgbClr val="474747"/>
                </a:solidFill>
                <a:effectLst/>
                <a:latin typeface="le-monde-livre-std"/>
                <a:ea typeface="Times New Roman" panose="02020603050405020304" pitchFamily="18" charset="0"/>
                <a:cs typeface="Segoe UI" panose="020B0502040204020203" pitchFamily="34" charset="0"/>
              </a:rPr>
              <a:t>Admit that you don't have all the answers. </a:t>
            </a:r>
          </a:p>
          <a:p>
            <a:pPr>
              <a:buFont typeface="Wingdings" panose="05000000000000000000" pitchFamily="2" charset="2"/>
              <a:buChar char="q"/>
            </a:pPr>
            <a:r>
              <a:rPr lang="en-US" sz="1900" dirty="0">
                <a:solidFill>
                  <a:srgbClr val="474747"/>
                </a:solidFill>
                <a:effectLst/>
                <a:latin typeface="le-monde-livre-std"/>
                <a:ea typeface="Times New Roman" panose="02020603050405020304" pitchFamily="18" charset="0"/>
                <a:cs typeface="Segoe UI" panose="020B0502040204020203" pitchFamily="34" charset="0"/>
              </a:rPr>
              <a:t>Create win-win situations. </a:t>
            </a:r>
            <a:endParaRPr lang="en-US" sz="1900" dirty="0">
              <a:solidFill>
                <a:srgbClr val="474747"/>
              </a:solidFill>
              <a:latin typeface="le-monde-livre-std"/>
              <a:ea typeface="Times New Roman" panose="02020603050405020304" pitchFamily="18" charset="0"/>
              <a:cs typeface="Segoe UI" panose="020B0502040204020203" pitchFamily="34" charset="0"/>
            </a:endParaRPr>
          </a:p>
          <a:p>
            <a:pPr>
              <a:buFont typeface="Wingdings" panose="05000000000000000000" pitchFamily="2" charset="2"/>
              <a:buChar char="q"/>
            </a:pPr>
            <a:r>
              <a:rPr lang="en-US" sz="1900" dirty="0">
                <a:solidFill>
                  <a:srgbClr val="474747"/>
                </a:solidFill>
                <a:effectLst/>
                <a:latin typeface="le-monde-livre-std"/>
                <a:ea typeface="Times New Roman" panose="02020603050405020304" pitchFamily="18" charset="0"/>
                <a:cs typeface="Segoe UI" panose="020B0502040204020203" pitchFamily="34" charset="0"/>
              </a:rPr>
              <a:t>Be agile and flexible. </a:t>
            </a:r>
          </a:p>
          <a:p>
            <a:pPr>
              <a:buFont typeface="Wingdings" panose="05000000000000000000" pitchFamily="2" charset="2"/>
              <a:buChar char="q"/>
            </a:pPr>
            <a:r>
              <a:rPr lang="en-US" sz="1900" dirty="0">
                <a:solidFill>
                  <a:srgbClr val="474747"/>
                </a:solidFill>
                <a:latin typeface="le-monde-livre-std"/>
                <a:cs typeface="Segoe UI" panose="020B0502040204020203" pitchFamily="34" charset="0"/>
              </a:rPr>
              <a:t>Build your relationships</a:t>
            </a:r>
          </a:p>
          <a:p>
            <a:pPr>
              <a:buFont typeface="Wingdings" panose="05000000000000000000" pitchFamily="2" charset="2"/>
              <a:buChar char="q"/>
            </a:pPr>
            <a:r>
              <a:rPr lang="en-US" sz="1900" dirty="0">
                <a:solidFill>
                  <a:srgbClr val="474747"/>
                </a:solidFill>
                <a:effectLst/>
                <a:latin typeface="le-monde-livre-std"/>
                <a:ea typeface="Times New Roman" panose="02020603050405020304" pitchFamily="18" charset="0"/>
                <a:cs typeface="Segoe UI" panose="020B0502040204020203" pitchFamily="34" charset="0"/>
              </a:rPr>
              <a:t>Be accessible and available</a:t>
            </a:r>
          </a:p>
          <a:p>
            <a:pPr>
              <a:buFont typeface="Wingdings" panose="05000000000000000000" pitchFamily="2" charset="2"/>
              <a:buChar char="q"/>
            </a:pPr>
            <a:r>
              <a:rPr lang="en-US" sz="1900" dirty="0">
                <a:solidFill>
                  <a:srgbClr val="474747"/>
                </a:solidFill>
                <a:effectLst/>
                <a:latin typeface="le-monde-livre-std"/>
                <a:ea typeface="Times New Roman" panose="02020603050405020304" pitchFamily="18" charset="0"/>
                <a:cs typeface="Segoe UI" panose="020B0502040204020203" pitchFamily="34" charset="0"/>
              </a:rPr>
              <a:t>Consistently praise them and always appreciate them</a:t>
            </a:r>
            <a:r>
              <a:rPr lang="en-US" sz="1800" dirty="0">
                <a:solidFill>
                  <a:srgbClr val="474747"/>
                </a:solidFill>
                <a:effectLst/>
                <a:latin typeface="le-monde-livre-std"/>
                <a:ea typeface="Times New Roman" panose="02020603050405020304" pitchFamily="18" charset="0"/>
                <a:cs typeface="Segoe UI" panose="020B0502040204020203" pitchFamily="34" charset="0"/>
              </a:rPr>
              <a:t>. </a:t>
            </a:r>
            <a:endParaRPr lang="en-US" sz="1800" dirty="0">
              <a:solidFill>
                <a:srgbClr val="474747"/>
              </a:solidFill>
              <a:latin typeface="le-monde-livre-std"/>
              <a:ea typeface="Times New Roman" panose="02020603050405020304" pitchFamily="18" charset="0"/>
              <a:cs typeface="Segoe UI" panose="020B0502040204020203" pitchFamily="34" charset="0"/>
            </a:endParaRPr>
          </a:p>
          <a:p>
            <a:endParaRPr lang="en-US" dirty="0"/>
          </a:p>
        </p:txBody>
      </p:sp>
      <p:sp>
        <p:nvSpPr>
          <p:cNvPr id="5" name="TextBox 4">
            <a:extLst>
              <a:ext uri="{FF2B5EF4-FFF2-40B4-BE49-F238E27FC236}">
                <a16:creationId xmlns:a16="http://schemas.microsoft.com/office/drawing/2014/main" id="{A3931AF4-4F76-4773-A712-DDF59EDBF314}"/>
              </a:ext>
            </a:extLst>
          </p:cNvPr>
          <p:cNvSpPr txBox="1"/>
          <p:nvPr/>
        </p:nvSpPr>
        <p:spPr>
          <a:xfrm>
            <a:off x="7410450" y="5791201"/>
            <a:ext cx="5162333" cy="646331"/>
          </a:xfrm>
          <a:prstGeom prst="rect">
            <a:avLst/>
          </a:prstGeom>
          <a:noFill/>
        </p:spPr>
        <p:txBody>
          <a:bodyPr wrap="square" rtlCol="0">
            <a:spAutoFit/>
          </a:bodyPr>
          <a:lstStyle/>
          <a:p>
            <a:r>
              <a:rPr lang="en-US" dirty="0"/>
              <a:t>Source:  20 Powerful Ways to Lead Your Team to Greatness – </a:t>
            </a:r>
            <a:r>
              <a:rPr lang="en-US" dirty="0" err="1"/>
              <a:t>Lolly</a:t>
            </a:r>
            <a:r>
              <a:rPr lang="en-US" dirty="0"/>
              <a:t> </a:t>
            </a:r>
            <a:r>
              <a:rPr lang="en-US" dirty="0" err="1"/>
              <a:t>Daskal</a:t>
            </a:r>
            <a:endParaRPr lang="en-US" dirty="0"/>
          </a:p>
        </p:txBody>
      </p:sp>
    </p:spTree>
    <p:extLst>
      <p:ext uri="{BB962C8B-B14F-4D97-AF65-F5344CB8AC3E}">
        <p14:creationId xmlns:p14="http://schemas.microsoft.com/office/powerpoint/2010/main" val="1174762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91">
            <a:extLst>
              <a:ext uri="{FF2B5EF4-FFF2-40B4-BE49-F238E27FC236}">
                <a16:creationId xmlns:a16="http://schemas.microsoft.com/office/drawing/2014/main" id="{5B041F53-AAE8-4B80-BC31-8FEA389D85B9}"/>
              </a:ext>
            </a:extLst>
          </p:cNvPr>
          <p:cNvSpPr>
            <a:spLocks noGrp="1" noChangeArrowheads="1"/>
          </p:cNvSpPr>
          <p:nvPr>
            <p:ph type="title"/>
          </p:nvPr>
        </p:nvSpPr>
        <p:spPr/>
        <p:txBody>
          <a:bodyPr/>
          <a:lstStyle/>
          <a:p>
            <a:pPr eaLnBrk="1" hangingPunct="1"/>
            <a:r>
              <a:rPr lang="en-US" altLang="en-US" dirty="0"/>
              <a:t>Leadership Styles</a:t>
            </a:r>
          </a:p>
        </p:txBody>
      </p:sp>
      <p:sp>
        <p:nvSpPr>
          <p:cNvPr id="1028" name="Rectangle 92">
            <a:extLst>
              <a:ext uri="{FF2B5EF4-FFF2-40B4-BE49-F238E27FC236}">
                <a16:creationId xmlns:a16="http://schemas.microsoft.com/office/drawing/2014/main" id="{077085E3-E116-4595-9E06-5887063A6267}"/>
              </a:ext>
            </a:extLst>
          </p:cNvPr>
          <p:cNvSpPr>
            <a:spLocks noGrp="1" noChangeArrowheads="1"/>
          </p:cNvSpPr>
          <p:nvPr>
            <p:ph type="body" idx="1"/>
          </p:nvPr>
        </p:nvSpPr>
        <p:spPr/>
        <p:txBody>
          <a:bodyPr/>
          <a:lstStyle/>
          <a:p>
            <a:pPr lvl="2" eaLnBrk="1" hangingPunct="1"/>
            <a:endParaRPr lang="en-US" altLang="en-US"/>
          </a:p>
          <a:p>
            <a:pPr lvl="1" eaLnBrk="1" hangingPunct="1"/>
            <a:endParaRPr lang="en-US" altLang="en-US"/>
          </a:p>
          <a:p>
            <a:pPr eaLnBrk="1" hangingPunct="1"/>
            <a:endParaRPr lang="en-US" altLang="en-US"/>
          </a:p>
          <a:p>
            <a:pPr eaLnBrk="1" hangingPunct="1"/>
            <a:endParaRPr lang="en-US" altLang="en-US"/>
          </a:p>
        </p:txBody>
      </p:sp>
      <p:graphicFrame>
        <p:nvGraphicFramePr>
          <p:cNvPr id="1026" name="Object 0">
            <a:extLst>
              <a:ext uri="{FF2B5EF4-FFF2-40B4-BE49-F238E27FC236}">
                <a16:creationId xmlns:a16="http://schemas.microsoft.com/office/drawing/2014/main" id="{078490C0-D866-457D-B87B-B8B823480E4F}"/>
              </a:ext>
            </a:extLst>
          </p:cNvPr>
          <p:cNvGraphicFramePr>
            <a:graphicFrameLocks noChangeAspect="1"/>
          </p:cNvGraphicFramePr>
          <p:nvPr>
            <p:extLst>
              <p:ext uri="{D42A27DB-BD31-4B8C-83A1-F6EECF244321}">
                <p14:modId xmlns:p14="http://schemas.microsoft.com/office/powerpoint/2010/main" val="2396641857"/>
              </p:ext>
            </p:extLst>
          </p:nvPr>
        </p:nvGraphicFramePr>
        <p:xfrm>
          <a:off x="609600" y="3755374"/>
          <a:ext cx="2057400" cy="1676400"/>
        </p:xfrm>
        <a:graphic>
          <a:graphicData uri="http://schemas.openxmlformats.org/presentationml/2006/ole">
            <mc:AlternateContent xmlns:mc="http://schemas.openxmlformats.org/markup-compatibility/2006">
              <mc:Choice xmlns:v="urn:schemas-microsoft-com:vml" Requires="v">
                <p:oleObj name="Document" showAsIcon="1" r:id="rId3" imgW="914400" imgH="714240" progId="Word.Document.8">
                  <p:embed/>
                </p:oleObj>
              </mc:Choice>
              <mc:Fallback>
                <p:oleObj name="Document" showAsIcon="1" r:id="rId3" imgW="914400" imgH="714240" progId="Word.Document.8">
                  <p:embed/>
                  <p:pic>
                    <p:nvPicPr>
                      <p:cNvPr id="1026" name="Object 0">
                        <a:extLst>
                          <a:ext uri="{FF2B5EF4-FFF2-40B4-BE49-F238E27FC236}">
                            <a16:creationId xmlns:a16="http://schemas.microsoft.com/office/drawing/2014/main" id="{078490C0-D866-457D-B87B-B8B823480E4F}"/>
                          </a:ext>
                        </a:extLst>
                      </p:cNvPr>
                      <p:cNvPicPr>
                        <a:picLocks noChangeAspect="1" noChangeArrowheads="1"/>
                      </p:cNvPicPr>
                      <p:nvPr/>
                    </p:nvPicPr>
                    <p:blipFill>
                      <a:blip r:embed="rId4"/>
                      <a:srcRect/>
                      <a:stretch>
                        <a:fillRect/>
                      </a:stretch>
                    </p:blipFill>
                    <p:spPr bwMode="auto">
                      <a:xfrm>
                        <a:off x="609600" y="3755374"/>
                        <a:ext cx="20574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0" name="Text Box 93">
            <a:extLst>
              <a:ext uri="{FF2B5EF4-FFF2-40B4-BE49-F238E27FC236}">
                <a16:creationId xmlns:a16="http://schemas.microsoft.com/office/drawing/2014/main" id="{8254B62A-A2E9-48D5-8AB1-093640A94CDB}"/>
              </a:ext>
            </a:extLst>
          </p:cNvPr>
          <p:cNvSpPr txBox="1">
            <a:spLocks noChangeArrowheads="1"/>
          </p:cNvSpPr>
          <p:nvPr/>
        </p:nvSpPr>
        <p:spPr bwMode="auto">
          <a:xfrm>
            <a:off x="1036320" y="2117727"/>
            <a:ext cx="73993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b="0" dirty="0"/>
              <a:t>“Leaders who have mastered four or more, especially the </a:t>
            </a:r>
          </a:p>
          <a:p>
            <a:pPr eaLnBrk="1" hangingPunct="1"/>
            <a:r>
              <a:rPr lang="en-US" altLang="en-US" b="0" dirty="0"/>
              <a:t>authoritative, democratic, affiliative, and coaching styles – </a:t>
            </a:r>
          </a:p>
          <a:p>
            <a:pPr eaLnBrk="1" hangingPunct="1"/>
            <a:r>
              <a:rPr lang="en-US" altLang="en-US" b="0" dirty="0"/>
              <a:t>have the best climate of business performance.”</a:t>
            </a:r>
          </a:p>
        </p:txBody>
      </p:sp>
      <p:sp>
        <p:nvSpPr>
          <p:cNvPr id="2" name="TextBox 1">
            <a:extLst>
              <a:ext uri="{FF2B5EF4-FFF2-40B4-BE49-F238E27FC236}">
                <a16:creationId xmlns:a16="http://schemas.microsoft.com/office/drawing/2014/main" id="{8080A3C1-A41D-45D3-872A-4056D7A36220}"/>
              </a:ext>
            </a:extLst>
          </p:cNvPr>
          <p:cNvSpPr txBox="1"/>
          <p:nvPr/>
        </p:nvSpPr>
        <p:spPr>
          <a:xfrm>
            <a:off x="6819900" y="5039604"/>
            <a:ext cx="5181600" cy="1200329"/>
          </a:xfrm>
          <a:prstGeom prst="rect">
            <a:avLst/>
          </a:prstGeom>
          <a:noFill/>
        </p:spPr>
        <p:txBody>
          <a:bodyPr wrap="square" rtlCol="0">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Source:</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Harvard Business Review </a:t>
            </a:r>
            <a:r>
              <a:rPr lang="en-US" sz="1800" dirty="0" err="1">
                <a:effectLst/>
                <a:latin typeface="Times New Roman" panose="02020603050405020304" pitchFamily="18" charset="0"/>
                <a:ea typeface="Times New Roman" panose="02020603050405020304" pitchFamily="18" charset="0"/>
              </a:rPr>
              <a:t>Onpoint</a:t>
            </a:r>
            <a:r>
              <a:rPr lang="en-US" sz="1800" dirty="0">
                <a:effectLst/>
                <a:latin typeface="Times New Roman" panose="02020603050405020304" pitchFamily="18" charset="0"/>
                <a:ea typeface="Times New Roman" panose="02020603050405020304" pitchFamily="18" charset="0"/>
              </a:rPr>
              <a:t> – Executive Edition</a:t>
            </a:r>
          </a:p>
          <a:p>
            <a:pPr marL="0" marR="0">
              <a:spcBef>
                <a:spcPts val="0"/>
              </a:spcBef>
              <a:spcAft>
                <a:spcPts val="0"/>
              </a:spcAft>
            </a:pPr>
            <a:r>
              <a:rPr lang="en-US" sz="1800" b="1" i="1" kern="0" dirty="0">
                <a:effectLst/>
                <a:latin typeface="Times New Roman" panose="02020603050405020304" pitchFamily="18" charset="0"/>
              </a:rPr>
              <a:t>Leadership That Gets Results</a:t>
            </a:r>
          </a:p>
        </p:txBody>
      </p:sp>
    </p:spTree>
    <p:extLst>
      <p:ext uri="{BB962C8B-B14F-4D97-AF65-F5344CB8AC3E}">
        <p14:creationId xmlns:p14="http://schemas.microsoft.com/office/powerpoint/2010/main" val="3691401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91">
            <a:extLst>
              <a:ext uri="{FF2B5EF4-FFF2-40B4-BE49-F238E27FC236}">
                <a16:creationId xmlns:a16="http://schemas.microsoft.com/office/drawing/2014/main" id="{5B041F53-AAE8-4B80-BC31-8FEA389D85B9}"/>
              </a:ext>
            </a:extLst>
          </p:cNvPr>
          <p:cNvSpPr>
            <a:spLocks noGrp="1" noChangeArrowheads="1"/>
          </p:cNvSpPr>
          <p:nvPr>
            <p:ph type="title" idx="4294967295"/>
          </p:nvPr>
        </p:nvSpPr>
        <p:spPr>
          <a:xfrm>
            <a:off x="302004" y="126781"/>
            <a:ext cx="10058400" cy="558131"/>
          </a:xfrm>
        </p:spPr>
        <p:txBody>
          <a:bodyPr>
            <a:noAutofit/>
          </a:bodyPr>
          <a:lstStyle/>
          <a:p>
            <a:pPr eaLnBrk="1" hangingPunct="1"/>
            <a:r>
              <a:rPr lang="en-US" altLang="en-US" sz="3200" dirty="0"/>
              <a:t>Leadership Styles</a:t>
            </a:r>
          </a:p>
        </p:txBody>
      </p:sp>
      <p:sp>
        <p:nvSpPr>
          <p:cNvPr id="1028" name="Rectangle 92">
            <a:extLst>
              <a:ext uri="{FF2B5EF4-FFF2-40B4-BE49-F238E27FC236}">
                <a16:creationId xmlns:a16="http://schemas.microsoft.com/office/drawing/2014/main" id="{077085E3-E116-4595-9E06-5887063A6267}"/>
              </a:ext>
            </a:extLst>
          </p:cNvPr>
          <p:cNvSpPr>
            <a:spLocks noGrp="1" noChangeArrowheads="1"/>
          </p:cNvSpPr>
          <p:nvPr>
            <p:ph type="body" idx="4294967295"/>
          </p:nvPr>
        </p:nvSpPr>
        <p:spPr>
          <a:xfrm>
            <a:off x="2133600" y="2108200"/>
            <a:ext cx="10058400" cy="3760788"/>
          </a:xfrm>
        </p:spPr>
        <p:txBody>
          <a:bodyPr/>
          <a:lstStyle/>
          <a:p>
            <a:pPr lvl="2" eaLnBrk="1" hangingPunct="1"/>
            <a:endParaRPr lang="en-US" altLang="en-US" dirty="0"/>
          </a:p>
          <a:p>
            <a:pPr lvl="1" eaLnBrk="1" hangingPunct="1"/>
            <a:endParaRPr lang="en-US" altLang="en-US" dirty="0"/>
          </a:p>
          <a:p>
            <a:pPr eaLnBrk="1" hangingPunct="1"/>
            <a:endParaRPr lang="en-US" altLang="en-US" dirty="0"/>
          </a:p>
          <a:p>
            <a:pPr eaLnBrk="1" hangingPunct="1"/>
            <a:endParaRPr lang="en-US" altLang="en-US" dirty="0"/>
          </a:p>
        </p:txBody>
      </p:sp>
      <p:graphicFrame>
        <p:nvGraphicFramePr>
          <p:cNvPr id="4" name="Table 3">
            <a:extLst>
              <a:ext uri="{FF2B5EF4-FFF2-40B4-BE49-F238E27FC236}">
                <a16:creationId xmlns:a16="http://schemas.microsoft.com/office/drawing/2014/main" id="{8820779A-2558-4626-A1C2-14A921D1498C}"/>
              </a:ext>
            </a:extLst>
          </p:cNvPr>
          <p:cNvGraphicFramePr>
            <a:graphicFrameLocks noGrp="1"/>
          </p:cNvGraphicFramePr>
          <p:nvPr>
            <p:extLst>
              <p:ext uri="{D42A27DB-BD31-4B8C-83A1-F6EECF244321}">
                <p14:modId xmlns:p14="http://schemas.microsoft.com/office/powerpoint/2010/main" val="3290871715"/>
              </p:ext>
            </p:extLst>
          </p:nvPr>
        </p:nvGraphicFramePr>
        <p:xfrm>
          <a:off x="302004" y="858416"/>
          <a:ext cx="11622518" cy="5463141"/>
        </p:xfrm>
        <a:graphic>
          <a:graphicData uri="http://schemas.openxmlformats.org/drawingml/2006/table">
            <a:tbl>
              <a:tblPr/>
              <a:tblGrid>
                <a:gridCol w="1522282">
                  <a:extLst>
                    <a:ext uri="{9D8B030D-6E8A-4147-A177-3AD203B41FA5}">
                      <a16:colId xmlns:a16="http://schemas.microsoft.com/office/drawing/2014/main" val="1482295147"/>
                    </a:ext>
                  </a:extLst>
                </a:gridCol>
                <a:gridCol w="1329374">
                  <a:extLst>
                    <a:ext uri="{9D8B030D-6E8A-4147-A177-3AD203B41FA5}">
                      <a16:colId xmlns:a16="http://schemas.microsoft.com/office/drawing/2014/main" val="4161173743"/>
                    </a:ext>
                  </a:extLst>
                </a:gridCol>
                <a:gridCol w="1495295">
                  <a:extLst>
                    <a:ext uri="{9D8B030D-6E8A-4147-A177-3AD203B41FA5}">
                      <a16:colId xmlns:a16="http://schemas.microsoft.com/office/drawing/2014/main" val="1238436914"/>
                    </a:ext>
                  </a:extLst>
                </a:gridCol>
                <a:gridCol w="1708194">
                  <a:extLst>
                    <a:ext uri="{9D8B030D-6E8A-4147-A177-3AD203B41FA5}">
                      <a16:colId xmlns:a16="http://schemas.microsoft.com/office/drawing/2014/main" val="2125425973"/>
                    </a:ext>
                  </a:extLst>
                </a:gridCol>
                <a:gridCol w="1708194">
                  <a:extLst>
                    <a:ext uri="{9D8B030D-6E8A-4147-A177-3AD203B41FA5}">
                      <a16:colId xmlns:a16="http://schemas.microsoft.com/office/drawing/2014/main" val="227751656"/>
                    </a:ext>
                  </a:extLst>
                </a:gridCol>
                <a:gridCol w="2049032">
                  <a:extLst>
                    <a:ext uri="{9D8B030D-6E8A-4147-A177-3AD203B41FA5}">
                      <a16:colId xmlns:a16="http://schemas.microsoft.com/office/drawing/2014/main" val="2225836115"/>
                    </a:ext>
                  </a:extLst>
                </a:gridCol>
                <a:gridCol w="1810147">
                  <a:extLst>
                    <a:ext uri="{9D8B030D-6E8A-4147-A177-3AD203B41FA5}">
                      <a16:colId xmlns:a16="http://schemas.microsoft.com/office/drawing/2014/main" val="1351824171"/>
                    </a:ext>
                  </a:extLst>
                </a:gridCol>
              </a:tblGrid>
              <a:tr h="345229">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Coercive</a:t>
                      </a:r>
                      <a:endParaRPr lang="en-US" sz="1400" b="1"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Authoritative</a:t>
                      </a:r>
                      <a:endParaRPr lang="en-US" sz="1400" b="1"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Affiliative</a:t>
                      </a:r>
                      <a:endParaRPr lang="en-US" sz="1400" b="1"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rPr>
                        <a:t>Democratic</a:t>
                      </a:r>
                      <a:endParaRPr lang="en-US" sz="1800" b="1" dirty="0">
                        <a:effectLst/>
                        <a:latin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rPr>
                        <a:t>Pacesetting</a:t>
                      </a:r>
                      <a:endParaRPr lang="en-US" sz="1200" b="1" dirty="0">
                        <a:effectLst/>
                        <a:latin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Coaching     </a:t>
                      </a:r>
                      <a:endParaRPr lang="en-US" sz="1400" b="1"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05804746"/>
                  </a:ext>
                </a:extLst>
              </a:tr>
              <a:tr h="1080524">
                <a:tc>
                  <a:txBody>
                    <a:bodyPr/>
                    <a:lstStyle/>
                    <a:p>
                      <a:pPr marL="0" marR="0">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rPr>
                        <a:t>The leader’s modus operandi</a:t>
                      </a:r>
                      <a:endParaRPr lang="en-US" sz="120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Demands immediate compliance</a:t>
                      </a:r>
                      <a:endParaRPr lang="en-US" sz="1200"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Mobilizes people toward a vision</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Creates harmony and builds emotional bonds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Forges consensus through participation</a:t>
                      </a:r>
                      <a:endParaRPr lang="en-US" sz="1200"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rPr>
                        <a:t>Sets high standards for performance</a:t>
                      </a:r>
                      <a:endParaRPr lang="en-US" sz="120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rPr>
                        <a:t>Develops people for the future</a:t>
                      </a:r>
                      <a:endParaRPr lang="en-US" sz="120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515173"/>
                  </a:ext>
                </a:extLst>
              </a:tr>
              <a:tr h="690458">
                <a:tc>
                  <a:txBody>
                    <a:bodyPr/>
                    <a:lstStyle/>
                    <a:p>
                      <a:pPr marL="0" marR="0">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rPr>
                        <a:t>The style in a phrase</a:t>
                      </a:r>
                      <a:endParaRPr lang="en-US" sz="120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“Do What I tell you.”</a:t>
                      </a:r>
                      <a:endParaRPr lang="en-US" sz="1200"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“Come with me.”</a:t>
                      </a:r>
                      <a:endParaRPr lang="en-US" sz="1200"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“People come first.”</a:t>
                      </a:r>
                      <a:endParaRPr lang="en-US" sz="1200"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“What do you think.”</a:t>
                      </a:r>
                      <a:endParaRPr lang="en-US" sz="1200"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“Do as I do now.”</a:t>
                      </a:r>
                      <a:endParaRPr lang="en-US" sz="1200"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rPr>
                        <a:t>“Try this.”</a:t>
                      </a:r>
                      <a:endParaRPr lang="en-US" sz="120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867528"/>
                  </a:ext>
                </a:extLst>
              </a:tr>
              <a:tr h="1080524">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Underlying competencies</a:t>
                      </a:r>
                      <a:endParaRPr lang="en-US" sz="1200"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rPr>
                        <a:t>Drive to achieve, initiative, self-control</a:t>
                      </a:r>
                      <a:endParaRPr lang="en-US" sz="120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rPr>
                        <a:t>Self-confidence, empathy, change catalyst</a:t>
                      </a:r>
                      <a:endParaRPr lang="en-US" sz="120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rPr>
                        <a:t>Empathy, building relationships, communication</a:t>
                      </a:r>
                      <a:endParaRPr lang="en-US" sz="120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Collaborative, team leadership, communication</a:t>
                      </a:r>
                      <a:endParaRPr lang="en-US" sz="1200"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Conscientiousness, drive to achieve, initiative</a:t>
                      </a:r>
                      <a:endParaRPr lang="en-US" sz="1200"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rPr>
                        <a:t>Developing others, empathy, self-awareness</a:t>
                      </a:r>
                      <a:endParaRPr lang="en-US" sz="120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441052"/>
                  </a:ext>
                </a:extLst>
              </a:tr>
              <a:tr h="1726144">
                <a:tc>
                  <a:txBody>
                    <a:bodyPr/>
                    <a:lstStyle/>
                    <a:p>
                      <a:pPr marL="0" marR="0">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rPr>
                        <a:t>When the style works best</a:t>
                      </a:r>
                      <a:endParaRPr lang="en-US" sz="120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rPr>
                        <a:t>In a crisis, to kick start a turnaround, or with problem employees</a:t>
                      </a:r>
                      <a:endParaRPr lang="en-US" sz="120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rPr>
                        <a:t>When changes require a new vision, or when a clear direction is needed</a:t>
                      </a:r>
                      <a:endParaRPr lang="en-US" sz="120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rPr>
                        <a:t>To heal rifts in a team or to motivate people during stressful circumstances</a:t>
                      </a:r>
                      <a:endParaRPr lang="en-US" sz="120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To build buy-in or consensus, or to get input from valuable employees</a:t>
                      </a:r>
                      <a:endParaRPr lang="en-US" sz="1200"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To get quick results from a highly motivated and competent team</a:t>
                      </a:r>
                      <a:endParaRPr lang="en-US" sz="1200"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To help an employee improve performance or develop long term strengths</a:t>
                      </a:r>
                      <a:endParaRPr lang="en-US" sz="1200"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313141"/>
                  </a:ext>
                </a:extLst>
              </a:tr>
              <a:tr h="540262">
                <a:tc>
                  <a:txBody>
                    <a:bodyPr/>
                    <a:lstStyle/>
                    <a:p>
                      <a:pPr marL="0" marR="0">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rPr>
                        <a:t>Overall impact on climate</a:t>
                      </a:r>
                      <a:endParaRPr lang="en-US" sz="120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rPr>
                        <a:t>Negative</a:t>
                      </a:r>
                      <a:endParaRPr lang="en-US" sz="120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rPr>
                        <a:t>Most strongly positive</a:t>
                      </a:r>
                      <a:endParaRPr lang="en-US" sz="120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Positive</a:t>
                      </a:r>
                      <a:endParaRPr lang="en-US" sz="1200"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rPr>
                        <a:t>Positive</a:t>
                      </a:r>
                      <a:endParaRPr lang="en-US" sz="120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Negative</a:t>
                      </a:r>
                      <a:endParaRPr lang="en-US" sz="1200"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Positive</a:t>
                      </a:r>
                      <a:endParaRPr lang="en-US" sz="1200" dirty="0">
                        <a:effectLst/>
                        <a:latin typeface="Times New Roman" panose="02020603050405020304" pitchFamily="18" charset="0"/>
                        <a:ea typeface="Times New Roman" panose="02020603050405020304" pitchFamily="18" charset="0"/>
                      </a:endParaRPr>
                    </a:p>
                  </a:txBody>
                  <a:tcPr marL="34120" marR="34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9298276"/>
                  </a:ext>
                </a:extLst>
              </a:tr>
            </a:tbl>
          </a:graphicData>
        </a:graphic>
      </p:graphicFrame>
    </p:spTree>
    <p:extLst>
      <p:ext uri="{BB962C8B-B14F-4D97-AF65-F5344CB8AC3E}">
        <p14:creationId xmlns:p14="http://schemas.microsoft.com/office/powerpoint/2010/main" val="3499379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CB85BA-8005-4219-B542-9EB0DA79C198}"/>
              </a:ext>
            </a:extLst>
          </p:cNvPr>
          <p:cNvSpPr>
            <a:spLocks noGrp="1"/>
          </p:cNvSpPr>
          <p:nvPr>
            <p:ph type="title"/>
          </p:nvPr>
        </p:nvSpPr>
        <p:spPr>
          <a:xfrm>
            <a:off x="642259" y="634946"/>
            <a:ext cx="3372529" cy="5055904"/>
          </a:xfrm>
        </p:spPr>
        <p:txBody>
          <a:bodyPr anchor="ctr">
            <a:normAutofit/>
          </a:bodyPr>
          <a:lstStyle/>
          <a:p>
            <a:r>
              <a:rPr lang="en-US" dirty="0">
                <a:hlinkClick r:id="rId2"/>
              </a:rPr>
              <a:t>Getting to Yes</a:t>
            </a:r>
            <a:endParaRPr lang="en-US" dirty="0"/>
          </a:p>
        </p:txBody>
      </p:sp>
      <p:cxnSp>
        <p:nvCxnSpPr>
          <p:cNvPr id="11" name="Straight Connector 1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50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B6B14AE-589A-45CC-A30D-41995FC1F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B6DE84F-5446-4FD9-8998-0231B7FF6D04}"/>
              </a:ext>
            </a:extLst>
          </p:cNvPr>
          <p:cNvGraphicFramePr>
            <a:graphicFrameLocks noGrp="1"/>
          </p:cNvGraphicFramePr>
          <p:nvPr>
            <p:ph idx="1"/>
            <p:extLst>
              <p:ext uri="{D42A27DB-BD31-4B8C-83A1-F6EECF244321}">
                <p14:modId xmlns:p14="http://schemas.microsoft.com/office/powerpoint/2010/main" val="3181681986"/>
              </p:ext>
            </p:extLst>
          </p:nvPr>
        </p:nvGraphicFramePr>
        <p:xfrm>
          <a:off x="4648201" y="639763"/>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7852445"/>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5233F7-D3E3-47F6-835A-BC1567CB7FDA}"/>
              </a:ext>
            </a:extLst>
          </p:cNvPr>
          <p:cNvSpPr>
            <a:spLocks noGrp="1"/>
          </p:cNvSpPr>
          <p:nvPr>
            <p:ph type="title"/>
          </p:nvPr>
        </p:nvSpPr>
        <p:spPr>
          <a:xfrm>
            <a:off x="1097280" y="286603"/>
            <a:ext cx="10058400" cy="1450757"/>
          </a:xfrm>
        </p:spPr>
        <p:txBody>
          <a:bodyPr>
            <a:normAutofit/>
          </a:bodyPr>
          <a:lstStyle/>
          <a:p>
            <a:r>
              <a:rPr lang="en-US">
                <a:hlinkClick r:id="rId2"/>
              </a:rPr>
              <a:t>Harvard Principles of Negotiation</a:t>
            </a:r>
            <a:endParaRPr lang="en-US" dirty="0"/>
          </a:p>
        </p:txBody>
      </p:sp>
      <p:cxnSp>
        <p:nvCxnSpPr>
          <p:cNvPr id="16"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8" name="Content Placeholder 2">
            <a:extLst>
              <a:ext uri="{FF2B5EF4-FFF2-40B4-BE49-F238E27FC236}">
                <a16:creationId xmlns:a16="http://schemas.microsoft.com/office/drawing/2014/main" id="{E33F8051-7BD5-4F95-8D0D-9BE736F3FE60}"/>
              </a:ext>
            </a:extLst>
          </p:cNvPr>
          <p:cNvGraphicFramePr>
            <a:graphicFrameLocks noGrp="1"/>
          </p:cNvGraphicFramePr>
          <p:nvPr>
            <p:ph idx="1"/>
            <p:extLst>
              <p:ext uri="{D42A27DB-BD31-4B8C-83A1-F6EECF244321}">
                <p14:modId xmlns:p14="http://schemas.microsoft.com/office/powerpoint/2010/main" val="176390151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856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457C28-EA28-42A9-BD25-46111F5D8B49}"/>
              </a:ext>
            </a:extLst>
          </p:cNvPr>
          <p:cNvSpPr>
            <a:spLocks noGrp="1"/>
          </p:cNvSpPr>
          <p:nvPr>
            <p:ph type="title"/>
          </p:nvPr>
        </p:nvSpPr>
        <p:spPr/>
        <p:txBody>
          <a:bodyPr/>
          <a:lstStyle/>
          <a:p>
            <a:r>
              <a:rPr lang="en-US" dirty="0"/>
              <a:t>Supervisor vs. Team Leader</a:t>
            </a:r>
          </a:p>
        </p:txBody>
      </p:sp>
      <p:sp>
        <p:nvSpPr>
          <p:cNvPr id="8" name="Text Placeholder 7">
            <a:extLst>
              <a:ext uri="{FF2B5EF4-FFF2-40B4-BE49-F238E27FC236}">
                <a16:creationId xmlns:a16="http://schemas.microsoft.com/office/drawing/2014/main" id="{1B557B7C-CF98-4EFB-87DD-E42128CB9F47}"/>
              </a:ext>
            </a:extLst>
          </p:cNvPr>
          <p:cNvSpPr>
            <a:spLocks noGrp="1"/>
          </p:cNvSpPr>
          <p:nvPr>
            <p:ph type="body" idx="1"/>
          </p:nvPr>
        </p:nvSpPr>
        <p:spPr/>
        <p:txBody>
          <a:bodyPr/>
          <a:lstStyle/>
          <a:p>
            <a:r>
              <a:rPr lang="en-US" dirty="0"/>
              <a:t> </a:t>
            </a:r>
            <a:r>
              <a:rPr lang="en-US" b="1" dirty="0"/>
              <a:t>General Functions of Team Leaders </a:t>
            </a:r>
            <a:endParaRPr lang="en-US" dirty="0"/>
          </a:p>
          <a:p>
            <a:endParaRPr lang="en-US" dirty="0"/>
          </a:p>
        </p:txBody>
      </p:sp>
      <p:sp>
        <p:nvSpPr>
          <p:cNvPr id="6" name="Content Placeholder 5">
            <a:extLst>
              <a:ext uri="{FF2B5EF4-FFF2-40B4-BE49-F238E27FC236}">
                <a16:creationId xmlns:a16="http://schemas.microsoft.com/office/drawing/2014/main" id="{7343C303-A7AE-43F4-BA14-C2800712C65B}"/>
              </a:ext>
            </a:extLst>
          </p:cNvPr>
          <p:cNvSpPr>
            <a:spLocks noGrp="1"/>
          </p:cNvSpPr>
          <p:nvPr>
            <p:ph sz="half" idx="2"/>
          </p:nvPr>
        </p:nvSpPr>
        <p:spPr>
          <a:xfrm>
            <a:off x="1097280" y="2425148"/>
            <a:ext cx="4639736" cy="3808675"/>
          </a:xfrm>
        </p:spPr>
        <p:txBody>
          <a:bodyPr>
            <a:normAutofit fontScale="85000" lnSpcReduction="10000"/>
          </a:bodyPr>
          <a:lstStyle/>
          <a:p>
            <a:endParaRPr lang="en-US" dirty="0"/>
          </a:p>
          <a:p>
            <a:r>
              <a:rPr lang="en-US" i="1" dirty="0"/>
              <a:t>Team Leaders are responsible to their supervisors or managers for assuring that the work of their assigned team is carried out by performing a range of coordinating and supportive duties and responsibilities. Team Leaders utilize a variety of coordinating, coaching, facilitating, consensus-building and planning techniques. These kinds of work methods and knowledges, skills and abilities (KSAs) are alternatives to traditional supervision which enable the team as a whole to deliver improved quality, quantity and timely services and/or work products to their customers. </a:t>
            </a:r>
          </a:p>
        </p:txBody>
      </p:sp>
      <p:sp>
        <p:nvSpPr>
          <p:cNvPr id="9" name="Text Placeholder 8">
            <a:extLst>
              <a:ext uri="{FF2B5EF4-FFF2-40B4-BE49-F238E27FC236}">
                <a16:creationId xmlns:a16="http://schemas.microsoft.com/office/drawing/2014/main" id="{A38CEC64-2AE8-4CB8-8A70-E05D15ADA4B8}"/>
              </a:ext>
            </a:extLst>
          </p:cNvPr>
          <p:cNvSpPr>
            <a:spLocks noGrp="1"/>
          </p:cNvSpPr>
          <p:nvPr>
            <p:ph type="body" sz="quarter" idx="3"/>
          </p:nvPr>
        </p:nvSpPr>
        <p:spPr>
          <a:xfrm>
            <a:off x="6515944" y="1824039"/>
            <a:ext cx="4639736" cy="736282"/>
          </a:xfrm>
        </p:spPr>
        <p:txBody>
          <a:bodyPr/>
          <a:lstStyle/>
          <a:p>
            <a:r>
              <a:rPr lang="en-US" b="1" dirty="0"/>
              <a:t>General Functions of Supervisors</a:t>
            </a:r>
          </a:p>
        </p:txBody>
      </p:sp>
      <p:sp>
        <p:nvSpPr>
          <p:cNvPr id="10" name="Content Placeholder 9">
            <a:extLst>
              <a:ext uri="{FF2B5EF4-FFF2-40B4-BE49-F238E27FC236}">
                <a16:creationId xmlns:a16="http://schemas.microsoft.com/office/drawing/2014/main" id="{43150A88-1927-4E05-BBDE-69D8EAE629B8}"/>
              </a:ext>
            </a:extLst>
          </p:cNvPr>
          <p:cNvSpPr>
            <a:spLocks noGrp="1"/>
          </p:cNvSpPr>
          <p:nvPr>
            <p:ph sz="quarter" idx="4"/>
          </p:nvPr>
        </p:nvSpPr>
        <p:spPr>
          <a:xfrm>
            <a:off x="6515944" y="2926079"/>
            <a:ext cx="4639736" cy="2943015"/>
          </a:xfrm>
        </p:spPr>
        <p:txBody>
          <a:bodyPr>
            <a:normAutofit fontScale="85000" lnSpcReduction="10000"/>
          </a:bodyPr>
          <a:lstStyle/>
          <a:p>
            <a:r>
              <a:rPr lang="en-US" i="1" dirty="0"/>
              <a:t>Supervisors are accountable for planning, scheduling, and directing work operations, administering supervisory personnel functions, evaluating work performance, and taking necessary action to assure that the work of subordinate employees meets standards of quantity and quality. </a:t>
            </a:r>
          </a:p>
        </p:txBody>
      </p:sp>
      <p:sp>
        <p:nvSpPr>
          <p:cNvPr id="7" name="TextBox 6">
            <a:extLst>
              <a:ext uri="{FF2B5EF4-FFF2-40B4-BE49-F238E27FC236}">
                <a16:creationId xmlns:a16="http://schemas.microsoft.com/office/drawing/2014/main" id="{2575263D-5041-4D63-8FD1-555695AE7DEC}"/>
              </a:ext>
            </a:extLst>
          </p:cNvPr>
          <p:cNvSpPr txBox="1"/>
          <p:nvPr/>
        </p:nvSpPr>
        <p:spPr>
          <a:xfrm>
            <a:off x="6488265" y="5535137"/>
            <a:ext cx="5550010" cy="923330"/>
          </a:xfrm>
          <a:prstGeom prst="rect">
            <a:avLst/>
          </a:prstGeom>
          <a:noFill/>
        </p:spPr>
        <p:txBody>
          <a:bodyPr wrap="square" rtlCol="0">
            <a:spAutoFit/>
          </a:bodyPr>
          <a:lstStyle/>
          <a:p>
            <a:endParaRPr lang="en-US" dirty="0"/>
          </a:p>
          <a:p>
            <a:r>
              <a:rPr lang="en-US" dirty="0"/>
              <a:t> </a:t>
            </a:r>
            <a:r>
              <a:rPr lang="en-US" dirty="0">
                <a:hlinkClick r:id="rId3"/>
              </a:rPr>
              <a:t>Source:  OPM General Schedule Leader Grade Evaluation Guide (June 1998) </a:t>
            </a:r>
            <a:endParaRPr lang="en-US" dirty="0"/>
          </a:p>
        </p:txBody>
      </p:sp>
    </p:spTree>
    <p:extLst>
      <p:ext uri="{BB962C8B-B14F-4D97-AF65-F5344CB8AC3E}">
        <p14:creationId xmlns:p14="http://schemas.microsoft.com/office/powerpoint/2010/main" val="3632979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00" y="0"/>
            <a:ext cx="9748299" cy="1009460"/>
          </a:xfrm>
        </p:spPr>
        <p:txBody>
          <a:bodyPr/>
          <a:lstStyle/>
          <a:p>
            <a:r>
              <a:rPr lang="en-US" dirty="0"/>
              <a:t>Oz Principle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0583664"/>
              </p:ext>
            </p:extLst>
          </p:nvPr>
        </p:nvGraphicFramePr>
        <p:xfrm>
          <a:off x="1981200" y="1296064"/>
          <a:ext cx="8229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3491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BDBE5C-BBE9-4E89-BEE5-DEB6EAB87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634946"/>
            <a:ext cx="3689094" cy="5055904"/>
          </a:xfrm>
        </p:spPr>
        <p:txBody>
          <a:bodyPr anchor="ctr">
            <a:normAutofit/>
          </a:bodyPr>
          <a:lstStyle/>
          <a:p>
            <a:pPr algn="r"/>
            <a:r>
              <a:rPr lang="en-US" dirty="0"/>
              <a:t>Accountability Decision Making Questions</a:t>
            </a:r>
          </a:p>
        </p:txBody>
      </p:sp>
      <p:cxnSp>
        <p:nvCxnSpPr>
          <p:cNvPr id="11" name="Straight Connector 1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FC4168B-AA75-4715-9B96-CF84B170A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p:cNvGraphicFramePr>
            <a:graphicFrameLocks noGrp="1"/>
          </p:cNvGraphicFramePr>
          <p:nvPr>
            <p:ph idx="1"/>
            <p:extLst>
              <p:ext uri="{D42A27DB-BD31-4B8C-83A1-F6EECF244321}">
                <p14:modId xmlns:p14="http://schemas.microsoft.com/office/powerpoint/2010/main" val="2188215555"/>
              </p:ext>
            </p:extLst>
          </p:nvPr>
        </p:nvGraphicFramePr>
        <p:xfrm>
          <a:off x="4976031" y="634947"/>
          <a:ext cx="6582555" cy="5121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1958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9BA134F-37B6-498A-B46D-040B86E5D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BFE3F30-11E0-4842-8523-7222538C8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17D01A2-CC94-41C6-81F2-1E7E82419D45}"/>
              </a:ext>
            </a:extLst>
          </p:cNvPr>
          <p:cNvSpPr>
            <a:spLocks noGrp="1"/>
          </p:cNvSpPr>
          <p:nvPr>
            <p:ph type="title"/>
          </p:nvPr>
        </p:nvSpPr>
        <p:spPr>
          <a:xfrm>
            <a:off x="1097280" y="516835"/>
            <a:ext cx="5977937" cy="1666501"/>
          </a:xfrm>
        </p:spPr>
        <p:txBody>
          <a:bodyPr>
            <a:normAutofit/>
          </a:bodyPr>
          <a:lstStyle/>
          <a:p>
            <a:r>
              <a:rPr lang="en-US" sz="4000" dirty="0">
                <a:solidFill>
                  <a:srgbClr val="FFFFFF"/>
                </a:solidFill>
              </a:rPr>
              <a:t>Knowledge Check </a:t>
            </a:r>
          </a:p>
        </p:txBody>
      </p:sp>
      <p:cxnSp>
        <p:nvCxnSpPr>
          <p:cNvPr id="23" name="Straight Connector 22">
            <a:extLst>
              <a:ext uri="{FF2B5EF4-FFF2-40B4-BE49-F238E27FC236}">
                <a16:creationId xmlns:a16="http://schemas.microsoft.com/office/drawing/2014/main" id="{67E7D319-545A-41CD-95DF-4DE4FA8A46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8268" y="2344202"/>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C5A27A-44CD-4249-A0C8-9F2A3E29E39C}"/>
              </a:ext>
            </a:extLst>
          </p:cNvPr>
          <p:cNvSpPr>
            <a:spLocks noGrp="1"/>
          </p:cNvSpPr>
          <p:nvPr>
            <p:ph idx="1"/>
          </p:nvPr>
        </p:nvSpPr>
        <p:spPr>
          <a:xfrm>
            <a:off x="450574" y="2505068"/>
            <a:ext cx="6624643" cy="4134263"/>
          </a:xfrm>
        </p:spPr>
        <p:txBody>
          <a:bodyPr vert="horz" lIns="0" tIns="45720" rIns="0" bIns="45720" rtlCol="0" anchor="t">
            <a:normAutofit/>
          </a:bodyPr>
          <a:lstStyle/>
          <a:p>
            <a:pPr marL="342900" indent="-342900">
              <a:buFont typeface="+mj-lt"/>
              <a:buAutoNum type="arabicPeriod"/>
            </a:pPr>
            <a:r>
              <a:rPr lang="en-US" sz="1800" dirty="0">
                <a:solidFill>
                  <a:srgbClr val="FFFFFF"/>
                </a:solidFill>
              </a:rPr>
              <a:t>“I don’t have time” is an above the line comment?  True of False</a:t>
            </a:r>
          </a:p>
          <a:p>
            <a:pPr marL="342900" indent="-342900">
              <a:buFont typeface="+mj-lt"/>
              <a:buAutoNum type="arabicPeriod"/>
            </a:pPr>
            <a:r>
              <a:rPr lang="en-US" sz="1800">
                <a:solidFill>
                  <a:srgbClr val="FFFFFF"/>
                </a:solidFill>
              </a:rPr>
              <a:t>Considering the impact on the mission and team is appropriate </a:t>
            </a:r>
            <a:r>
              <a:rPr lang="en-US" sz="1800" dirty="0">
                <a:solidFill>
                  <a:srgbClr val="FFFFFF"/>
                </a:solidFill>
              </a:rPr>
              <a:t>before making a recommendation on an individual’s request?  True or False</a:t>
            </a:r>
          </a:p>
          <a:p>
            <a:pPr marL="342900" indent="-342900">
              <a:buFont typeface="+mj-lt"/>
              <a:buAutoNum type="arabicPeriod"/>
            </a:pPr>
            <a:r>
              <a:rPr lang="en-US" sz="1800" dirty="0">
                <a:solidFill>
                  <a:srgbClr val="FFFFFF"/>
                </a:solidFill>
              </a:rPr>
              <a:t>What principles do </a:t>
            </a:r>
            <a:r>
              <a:rPr lang="en-US" sz="1800" i="1" dirty="0">
                <a:solidFill>
                  <a:srgbClr val="FFFFFF"/>
                </a:solidFill>
              </a:rPr>
              <a:t>Getting to Yes </a:t>
            </a:r>
            <a:r>
              <a:rPr lang="en-US" sz="1800" dirty="0">
                <a:solidFill>
                  <a:srgbClr val="FFFFFF"/>
                </a:solidFill>
              </a:rPr>
              <a:t>and the Harvard negotiation model have in common?</a:t>
            </a:r>
          </a:p>
          <a:p>
            <a:endParaRPr lang="en-US" sz="1800" dirty="0">
              <a:solidFill>
                <a:srgbClr val="FFFFFF"/>
              </a:solidFill>
            </a:endParaRPr>
          </a:p>
          <a:p>
            <a:endParaRPr lang="en-US" sz="1800" dirty="0">
              <a:solidFill>
                <a:srgbClr val="FFFFFF"/>
              </a:solidFill>
            </a:endParaRPr>
          </a:p>
        </p:txBody>
      </p:sp>
      <p:pic>
        <p:nvPicPr>
          <p:cNvPr id="7" name="Graphic 6" descr="Head with Gears">
            <a:extLst>
              <a:ext uri="{FF2B5EF4-FFF2-40B4-BE49-F238E27FC236}">
                <a16:creationId xmlns:a16="http://schemas.microsoft.com/office/drawing/2014/main" id="{BC0DC498-8CC0-43DC-837E-94D12D4B8E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1982" y="1770977"/>
            <a:ext cx="3294253" cy="3294253"/>
          </a:xfrm>
          <a:prstGeom prst="rect">
            <a:avLst/>
          </a:prstGeom>
        </p:spPr>
      </p:pic>
    </p:spTree>
    <p:extLst>
      <p:ext uri="{BB962C8B-B14F-4D97-AF65-F5344CB8AC3E}">
        <p14:creationId xmlns:p14="http://schemas.microsoft.com/office/powerpoint/2010/main" val="3958011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2AE3E7-CA95-4364-8859-2C8D7C84AF1C}"/>
              </a:ext>
            </a:extLst>
          </p:cNvPr>
          <p:cNvSpPr>
            <a:spLocks noGrp="1"/>
          </p:cNvSpPr>
          <p:nvPr>
            <p:ph type="title"/>
          </p:nvPr>
        </p:nvSpPr>
        <p:spPr/>
        <p:txBody>
          <a:bodyPr/>
          <a:lstStyle/>
          <a:p>
            <a:r>
              <a:rPr lang="en-US" dirty="0">
                <a:hlinkClick r:id="rId2"/>
              </a:rPr>
              <a:t>21 Irrefutable Laws of Leadership</a:t>
            </a:r>
            <a:endParaRPr lang="en-US" dirty="0"/>
          </a:p>
        </p:txBody>
      </p:sp>
      <p:sp>
        <p:nvSpPr>
          <p:cNvPr id="5" name="Content Placeholder 4">
            <a:extLst>
              <a:ext uri="{FF2B5EF4-FFF2-40B4-BE49-F238E27FC236}">
                <a16:creationId xmlns:a16="http://schemas.microsoft.com/office/drawing/2014/main" id="{99F08E24-03E3-4538-A2AB-D78275A56662}"/>
              </a:ext>
            </a:extLst>
          </p:cNvPr>
          <p:cNvSpPr>
            <a:spLocks noGrp="1"/>
          </p:cNvSpPr>
          <p:nvPr>
            <p:ph sz="half" idx="1"/>
          </p:nvPr>
        </p:nvSpPr>
        <p:spPr>
          <a:xfrm>
            <a:off x="590367" y="1900360"/>
            <a:ext cx="6000583" cy="4508389"/>
          </a:xfrm>
        </p:spPr>
        <p:txBody>
          <a:bodyPr>
            <a:noAutofit/>
          </a:bodyPr>
          <a:lstStyle/>
          <a:p>
            <a:r>
              <a:rPr lang="en-US" sz="1700" b="1" dirty="0"/>
              <a:t>1. The Law of the Lid</a:t>
            </a:r>
            <a:br>
              <a:rPr lang="en-US" sz="1700" dirty="0"/>
            </a:br>
            <a:r>
              <a:rPr lang="en-US" sz="1700" i="1" dirty="0"/>
              <a:t>-Leadership Ability Determines a Person’s Level of Effectiveness</a:t>
            </a:r>
            <a:endParaRPr lang="en-US" sz="1700" dirty="0"/>
          </a:p>
          <a:p>
            <a:r>
              <a:rPr lang="en-US" sz="1700" b="1" dirty="0"/>
              <a:t> 2. The Law of Influence</a:t>
            </a:r>
            <a:br>
              <a:rPr lang="en-US" sz="1700" dirty="0"/>
            </a:br>
            <a:r>
              <a:rPr lang="en-US" sz="1700" i="1" dirty="0"/>
              <a:t>-The True Measure of Leadership Is Influence – Nothing More Nothing Less</a:t>
            </a:r>
            <a:endParaRPr lang="en-US" sz="1700" dirty="0"/>
          </a:p>
          <a:p>
            <a:r>
              <a:rPr lang="en-US" sz="1700" b="1" dirty="0"/>
              <a:t>3. The Law of Process</a:t>
            </a:r>
            <a:br>
              <a:rPr lang="en-US" sz="1700" dirty="0"/>
            </a:br>
            <a:r>
              <a:rPr lang="en-US" sz="1700" i="1" dirty="0"/>
              <a:t>-Leadership Develops Daily, Not in a Day</a:t>
            </a:r>
            <a:endParaRPr lang="en-US" sz="1700" dirty="0"/>
          </a:p>
          <a:p>
            <a:r>
              <a:rPr lang="en-US" sz="1700" b="1" dirty="0"/>
              <a:t>4. The Law of Navigation</a:t>
            </a:r>
            <a:br>
              <a:rPr lang="en-US" sz="1700" dirty="0"/>
            </a:br>
            <a:r>
              <a:rPr lang="en-US" sz="1700" i="1" dirty="0"/>
              <a:t>-Anyone Can Steer the Ship, but It Takes a Leader to Chart the Course</a:t>
            </a:r>
            <a:endParaRPr lang="en-US" sz="1700" dirty="0"/>
          </a:p>
          <a:p>
            <a:r>
              <a:rPr lang="en-US" sz="1700" b="1" dirty="0"/>
              <a:t>5. The Law of Addition</a:t>
            </a:r>
            <a:br>
              <a:rPr lang="en-US" sz="1700" dirty="0"/>
            </a:br>
            <a:r>
              <a:rPr lang="en-US" sz="1700" i="1" dirty="0"/>
              <a:t>-Leaders Add Value by Serving Others</a:t>
            </a:r>
            <a:endParaRPr lang="en-US" sz="1700" dirty="0"/>
          </a:p>
        </p:txBody>
      </p:sp>
      <p:sp>
        <p:nvSpPr>
          <p:cNvPr id="6" name="Content Placeholder 5">
            <a:extLst>
              <a:ext uri="{FF2B5EF4-FFF2-40B4-BE49-F238E27FC236}">
                <a16:creationId xmlns:a16="http://schemas.microsoft.com/office/drawing/2014/main" id="{4C8F6B1E-555B-40AB-86DE-60AC8E9A2B08}"/>
              </a:ext>
            </a:extLst>
          </p:cNvPr>
          <p:cNvSpPr>
            <a:spLocks noGrp="1"/>
          </p:cNvSpPr>
          <p:nvPr>
            <p:ph sz="half" idx="2"/>
          </p:nvPr>
        </p:nvSpPr>
        <p:spPr>
          <a:xfrm>
            <a:off x="6901342" y="1888030"/>
            <a:ext cx="5059681" cy="4508389"/>
          </a:xfrm>
        </p:spPr>
        <p:txBody>
          <a:bodyPr>
            <a:normAutofit/>
          </a:bodyPr>
          <a:lstStyle/>
          <a:p>
            <a:r>
              <a:rPr lang="en-US" sz="1800" b="1" dirty="0"/>
              <a:t>6. The Law of Solid Ground</a:t>
            </a:r>
            <a:br>
              <a:rPr lang="en-US" sz="1800" dirty="0"/>
            </a:br>
            <a:r>
              <a:rPr lang="en-US" sz="1800" i="1" dirty="0"/>
              <a:t>-Trust Is the Foundation of Leadership</a:t>
            </a:r>
            <a:endParaRPr lang="en-US" sz="1800" dirty="0"/>
          </a:p>
          <a:p>
            <a:r>
              <a:rPr lang="en-US" sz="1800" b="1" dirty="0"/>
              <a:t>7. The Law of Respect</a:t>
            </a:r>
            <a:br>
              <a:rPr lang="en-US" sz="1800" dirty="0"/>
            </a:br>
            <a:r>
              <a:rPr lang="en-US" sz="1800" i="1" dirty="0"/>
              <a:t>-People Naturally Follow Leaders Stronger Than Themselves</a:t>
            </a:r>
            <a:endParaRPr lang="en-US" sz="1800" dirty="0"/>
          </a:p>
          <a:p>
            <a:r>
              <a:rPr lang="en-US" sz="1800" b="1" dirty="0"/>
              <a:t>8. The Law of Intuition</a:t>
            </a:r>
            <a:br>
              <a:rPr lang="en-US" sz="1800" dirty="0"/>
            </a:br>
            <a:r>
              <a:rPr lang="en-US" sz="1800" i="1" dirty="0"/>
              <a:t>-Leaders Evaluate Everything with a Leadership Bias</a:t>
            </a:r>
            <a:endParaRPr lang="en-US" sz="1800" dirty="0"/>
          </a:p>
          <a:p>
            <a:r>
              <a:rPr lang="en-US" sz="1800" b="1" dirty="0"/>
              <a:t>9. The Law of Magnetism</a:t>
            </a:r>
            <a:br>
              <a:rPr lang="en-US" sz="1800" dirty="0"/>
            </a:br>
            <a:r>
              <a:rPr lang="en-US" sz="1800" i="1" dirty="0"/>
              <a:t>-Who You Are Is Who You Attract</a:t>
            </a:r>
            <a:endParaRPr lang="en-US" sz="1800" dirty="0"/>
          </a:p>
          <a:p>
            <a:r>
              <a:rPr lang="en-US" sz="1800" b="1" dirty="0"/>
              <a:t>10. The Law of Connection</a:t>
            </a:r>
            <a:br>
              <a:rPr lang="en-US" sz="1800" dirty="0"/>
            </a:br>
            <a:r>
              <a:rPr lang="en-US" sz="1800" i="1" dirty="0"/>
              <a:t>-Leaders Touch a Heart Before They Ask for a Hand</a:t>
            </a:r>
            <a:endParaRPr lang="en-US" sz="1800" dirty="0"/>
          </a:p>
          <a:p>
            <a:endParaRPr lang="en-US" dirty="0"/>
          </a:p>
        </p:txBody>
      </p:sp>
    </p:spTree>
    <p:extLst>
      <p:ext uri="{BB962C8B-B14F-4D97-AF65-F5344CB8AC3E}">
        <p14:creationId xmlns:p14="http://schemas.microsoft.com/office/powerpoint/2010/main" val="2307606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2AE3E7-CA95-4364-8859-2C8D7C84AF1C}"/>
              </a:ext>
            </a:extLst>
          </p:cNvPr>
          <p:cNvSpPr>
            <a:spLocks noGrp="1"/>
          </p:cNvSpPr>
          <p:nvPr>
            <p:ph type="title"/>
          </p:nvPr>
        </p:nvSpPr>
        <p:spPr/>
        <p:txBody>
          <a:bodyPr/>
          <a:lstStyle/>
          <a:p>
            <a:r>
              <a:rPr lang="en-US" dirty="0"/>
              <a:t>21 Irrefutable Laws of Leadership</a:t>
            </a:r>
          </a:p>
        </p:txBody>
      </p:sp>
      <p:sp>
        <p:nvSpPr>
          <p:cNvPr id="5" name="Content Placeholder 4">
            <a:extLst>
              <a:ext uri="{FF2B5EF4-FFF2-40B4-BE49-F238E27FC236}">
                <a16:creationId xmlns:a16="http://schemas.microsoft.com/office/drawing/2014/main" id="{99F08E24-03E3-4538-A2AB-D78275A56662}"/>
              </a:ext>
            </a:extLst>
          </p:cNvPr>
          <p:cNvSpPr>
            <a:spLocks noGrp="1"/>
          </p:cNvSpPr>
          <p:nvPr>
            <p:ph sz="half" idx="1"/>
          </p:nvPr>
        </p:nvSpPr>
        <p:spPr>
          <a:xfrm>
            <a:off x="95416" y="1900362"/>
            <a:ext cx="6000583" cy="4508389"/>
          </a:xfrm>
        </p:spPr>
        <p:txBody>
          <a:bodyPr>
            <a:noAutofit/>
          </a:bodyPr>
          <a:lstStyle/>
          <a:p>
            <a:r>
              <a:rPr lang="en-US" sz="1600" b="1" dirty="0"/>
              <a:t>11. The Law of Inner Circle</a:t>
            </a:r>
            <a:br>
              <a:rPr lang="en-US" sz="1600" dirty="0"/>
            </a:br>
            <a:r>
              <a:rPr lang="en-US" sz="1600" i="1" dirty="0"/>
              <a:t>-A Leader’s Potential Is Determined by Those Closest to Him</a:t>
            </a:r>
            <a:endParaRPr lang="en-US" sz="1600" dirty="0"/>
          </a:p>
          <a:p>
            <a:r>
              <a:rPr lang="en-US" sz="1600" b="1" dirty="0"/>
              <a:t>12. The Law of Empowerment</a:t>
            </a:r>
            <a:br>
              <a:rPr lang="en-US" sz="1600" dirty="0"/>
            </a:br>
            <a:r>
              <a:rPr lang="en-US" sz="1600" i="1" dirty="0"/>
              <a:t>-Only Secure Leaders Give Powers to Others</a:t>
            </a:r>
            <a:endParaRPr lang="en-US" sz="1600" dirty="0"/>
          </a:p>
          <a:p>
            <a:r>
              <a:rPr lang="en-US" sz="1600" b="1" dirty="0"/>
              <a:t>13. The Law of the Picture</a:t>
            </a:r>
            <a:br>
              <a:rPr lang="en-US" sz="1600" dirty="0"/>
            </a:br>
            <a:r>
              <a:rPr lang="en-US" sz="1600" i="1" dirty="0"/>
              <a:t>-People Do What People See</a:t>
            </a:r>
            <a:endParaRPr lang="en-US" sz="1600" dirty="0"/>
          </a:p>
          <a:p>
            <a:r>
              <a:rPr lang="en-US" sz="1600" b="1" dirty="0"/>
              <a:t>14. The Law of Buy-In</a:t>
            </a:r>
            <a:br>
              <a:rPr lang="en-US" sz="1600" dirty="0"/>
            </a:br>
            <a:r>
              <a:rPr lang="en-US" sz="1600" i="1" dirty="0"/>
              <a:t>-People Buy into the Leader, Then the Vision</a:t>
            </a:r>
            <a:endParaRPr lang="en-US" sz="1600" dirty="0"/>
          </a:p>
          <a:p>
            <a:r>
              <a:rPr lang="en-US" sz="1600" b="1" dirty="0"/>
              <a:t>15. The Law of Victory</a:t>
            </a:r>
            <a:br>
              <a:rPr lang="en-US" sz="1600" dirty="0"/>
            </a:br>
            <a:r>
              <a:rPr lang="en-US" sz="1600" i="1" dirty="0"/>
              <a:t>-Leaders Find a Way for the Team to Win</a:t>
            </a:r>
            <a:endParaRPr lang="en-US" sz="1600" dirty="0"/>
          </a:p>
          <a:p>
            <a:r>
              <a:rPr lang="en-US" sz="1600" b="1" dirty="0"/>
              <a:t>16. The Law of the Big Mo</a:t>
            </a:r>
            <a:br>
              <a:rPr lang="en-US" sz="1600" dirty="0"/>
            </a:br>
            <a:r>
              <a:rPr lang="en-US" sz="1600" i="1" dirty="0"/>
              <a:t>-Momentum Is a Leader’s Best Friend</a:t>
            </a:r>
            <a:endParaRPr lang="en-US" sz="1600" dirty="0"/>
          </a:p>
        </p:txBody>
      </p:sp>
      <p:sp>
        <p:nvSpPr>
          <p:cNvPr id="6" name="Content Placeholder 5">
            <a:extLst>
              <a:ext uri="{FF2B5EF4-FFF2-40B4-BE49-F238E27FC236}">
                <a16:creationId xmlns:a16="http://schemas.microsoft.com/office/drawing/2014/main" id="{4C8F6B1E-555B-40AB-86DE-60AC8E9A2B08}"/>
              </a:ext>
            </a:extLst>
          </p:cNvPr>
          <p:cNvSpPr>
            <a:spLocks noGrp="1"/>
          </p:cNvSpPr>
          <p:nvPr>
            <p:ph sz="half" idx="2"/>
          </p:nvPr>
        </p:nvSpPr>
        <p:spPr>
          <a:xfrm>
            <a:off x="6095999" y="1900361"/>
            <a:ext cx="5059681" cy="4508389"/>
          </a:xfrm>
        </p:spPr>
        <p:txBody>
          <a:bodyPr>
            <a:normAutofit fontScale="92500" lnSpcReduction="20000"/>
          </a:bodyPr>
          <a:lstStyle/>
          <a:p>
            <a:r>
              <a:rPr lang="en-US" b="1" dirty="0"/>
              <a:t>17. The Law of Priorities</a:t>
            </a:r>
            <a:br>
              <a:rPr lang="en-US" dirty="0"/>
            </a:br>
            <a:r>
              <a:rPr lang="en-US" i="1" dirty="0"/>
              <a:t>-Leaders Understand That Activity Is Not Necessarily Accomplishment</a:t>
            </a:r>
            <a:endParaRPr lang="en-US" dirty="0"/>
          </a:p>
          <a:p>
            <a:r>
              <a:rPr lang="en-US" b="1" dirty="0"/>
              <a:t>18. The Law of Sacrifice</a:t>
            </a:r>
            <a:br>
              <a:rPr lang="en-US" dirty="0"/>
            </a:br>
            <a:r>
              <a:rPr lang="en-US" i="1" dirty="0"/>
              <a:t>-A Leader Must Give Up to Go Up</a:t>
            </a:r>
            <a:endParaRPr lang="en-US" dirty="0"/>
          </a:p>
          <a:p>
            <a:r>
              <a:rPr lang="en-US" b="1" dirty="0"/>
              <a:t>19. The Law of Timing</a:t>
            </a:r>
            <a:br>
              <a:rPr lang="en-US" dirty="0"/>
            </a:br>
            <a:r>
              <a:rPr lang="en-US" i="1" dirty="0"/>
              <a:t>-When to Lead Is As Important As What to Do and Where to Go</a:t>
            </a:r>
            <a:endParaRPr lang="en-US" dirty="0"/>
          </a:p>
          <a:p>
            <a:r>
              <a:rPr lang="en-US" b="1" dirty="0"/>
              <a:t>20. The Law of Explosive Growth</a:t>
            </a:r>
            <a:br>
              <a:rPr lang="en-US" dirty="0"/>
            </a:br>
            <a:r>
              <a:rPr lang="en-US" i="1" dirty="0"/>
              <a:t>-To Add Growth, Lead Followers – To Multiply Lead Leaders</a:t>
            </a:r>
            <a:endParaRPr lang="en-US" dirty="0"/>
          </a:p>
          <a:p>
            <a:r>
              <a:rPr lang="en-US" b="1" dirty="0"/>
              <a:t>21. The Law of Legacy</a:t>
            </a:r>
            <a:br>
              <a:rPr lang="en-US" dirty="0"/>
            </a:br>
            <a:r>
              <a:rPr lang="en-US" i="1" dirty="0"/>
              <a:t>-A Leader’s Lasting Value Is Measured by Succession</a:t>
            </a:r>
            <a:endParaRPr lang="en-US" dirty="0"/>
          </a:p>
          <a:p>
            <a:endParaRPr lang="en-US" dirty="0"/>
          </a:p>
        </p:txBody>
      </p:sp>
    </p:spTree>
    <p:extLst>
      <p:ext uri="{BB962C8B-B14F-4D97-AF65-F5344CB8AC3E}">
        <p14:creationId xmlns:p14="http://schemas.microsoft.com/office/powerpoint/2010/main" val="10798647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2C56EA-436F-4DFF-BCEE-46008A1BE8A5}"/>
              </a:ext>
            </a:extLst>
          </p:cNvPr>
          <p:cNvPicPr>
            <a:picLocks noChangeAspect="1"/>
          </p:cNvPicPr>
          <p:nvPr/>
        </p:nvPicPr>
        <p:blipFill>
          <a:blip r:embed="rId2"/>
          <a:stretch>
            <a:fillRect/>
          </a:stretch>
        </p:blipFill>
        <p:spPr>
          <a:xfrm>
            <a:off x="477012" y="340813"/>
            <a:ext cx="11237976" cy="6037127"/>
          </a:xfrm>
          <a:prstGeom prst="rect">
            <a:avLst/>
          </a:prstGeom>
        </p:spPr>
      </p:pic>
    </p:spTree>
    <p:extLst>
      <p:ext uri="{BB962C8B-B14F-4D97-AF65-F5344CB8AC3E}">
        <p14:creationId xmlns:p14="http://schemas.microsoft.com/office/powerpoint/2010/main" val="1514950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a:extLst>
              <a:ext uri="{FF2B5EF4-FFF2-40B4-BE49-F238E27FC236}">
                <a16:creationId xmlns:a16="http://schemas.microsoft.com/office/drawing/2014/main" id="{763A9E21-3D73-4BE5-9BBC-6AEDE416302E}"/>
              </a:ext>
            </a:extLst>
          </p:cNvPr>
          <p:cNvPicPr>
            <a:picLocks noChangeAspect="1"/>
          </p:cNvPicPr>
          <p:nvPr/>
        </p:nvPicPr>
        <p:blipFill>
          <a:blip r:embed="rId3"/>
          <a:stretch>
            <a:fillRect/>
          </a:stretch>
        </p:blipFill>
        <p:spPr>
          <a:xfrm>
            <a:off x="522732" y="457200"/>
            <a:ext cx="11192823" cy="5390707"/>
          </a:xfrm>
          <a:prstGeom prst="rect">
            <a:avLst/>
          </a:prstGeom>
        </p:spPr>
      </p:pic>
      <p:sp>
        <p:nvSpPr>
          <p:cNvPr id="5" name="TextBox 4">
            <a:extLst>
              <a:ext uri="{FF2B5EF4-FFF2-40B4-BE49-F238E27FC236}">
                <a16:creationId xmlns:a16="http://schemas.microsoft.com/office/drawing/2014/main" id="{DD1C6CC4-4037-4756-9D48-27A088119383}"/>
              </a:ext>
            </a:extLst>
          </p:cNvPr>
          <p:cNvSpPr txBox="1"/>
          <p:nvPr/>
        </p:nvSpPr>
        <p:spPr>
          <a:xfrm>
            <a:off x="637953" y="318977"/>
            <a:ext cx="10898373" cy="808074"/>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B21BB359-CFD2-49BD-8496-0F0224389DC0}"/>
              </a:ext>
            </a:extLst>
          </p:cNvPr>
          <p:cNvSpPr txBox="1"/>
          <p:nvPr/>
        </p:nvSpPr>
        <p:spPr>
          <a:xfrm>
            <a:off x="9431079" y="5869172"/>
            <a:ext cx="2366205" cy="369332"/>
          </a:xfrm>
          <a:prstGeom prst="rect">
            <a:avLst/>
          </a:prstGeom>
          <a:noFill/>
        </p:spPr>
        <p:txBody>
          <a:bodyPr wrap="square" rtlCol="0">
            <a:spAutoFit/>
          </a:bodyPr>
          <a:lstStyle/>
          <a:p>
            <a:r>
              <a:rPr lang="en-US" dirty="0">
                <a:hlinkClick r:id="rId2"/>
              </a:rPr>
              <a:t>LDP Template</a:t>
            </a:r>
            <a:endParaRPr lang="en-US" dirty="0"/>
          </a:p>
        </p:txBody>
      </p:sp>
    </p:spTree>
    <p:extLst>
      <p:ext uri="{BB962C8B-B14F-4D97-AF65-F5344CB8AC3E}">
        <p14:creationId xmlns:p14="http://schemas.microsoft.com/office/powerpoint/2010/main" val="2024234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7DCBBC-E642-4D00-9BA5-F914A937A4FF}"/>
              </a:ext>
            </a:extLst>
          </p:cNvPr>
          <p:cNvSpPr>
            <a:spLocks noGrp="1"/>
          </p:cNvSpPr>
          <p:nvPr>
            <p:ph type="title"/>
          </p:nvPr>
        </p:nvSpPr>
        <p:spPr>
          <a:xfrm>
            <a:off x="5220928" y="965200"/>
            <a:ext cx="5999002" cy="4927600"/>
          </a:xfrm>
        </p:spPr>
        <p:txBody>
          <a:bodyPr vert="horz" lIns="91440" tIns="45720" rIns="91440" bIns="45720" rtlCol="0" anchor="ctr">
            <a:normAutofit/>
          </a:bodyPr>
          <a:lstStyle/>
          <a:p>
            <a:r>
              <a:rPr lang="en-US" sz="8000" dirty="0">
                <a:solidFill>
                  <a:schemeClr val="tx2"/>
                </a:solidFill>
              </a:rPr>
              <a:t>Q&amp;A</a:t>
            </a:r>
          </a:p>
        </p:txBody>
      </p:sp>
      <p:sp>
        <p:nvSpPr>
          <p:cNvPr id="38" name="Rectangle 37">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86205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EC9A-2DEF-4576-90FC-1603291CAD4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BE79DDD-12BC-4BEA-BDCF-CA070D3385E8}"/>
              </a:ext>
            </a:extLst>
          </p:cNvPr>
          <p:cNvSpPr>
            <a:spLocks noGrp="1"/>
          </p:cNvSpPr>
          <p:nvPr>
            <p:ph idx="1"/>
          </p:nvPr>
        </p:nvSpPr>
        <p:spPr/>
        <p:txBody>
          <a:bodyPr vert="horz" lIns="0" tIns="45720" rIns="0" bIns="45720" rtlCol="0" anchor="t">
            <a:normAutofit/>
          </a:bodyPr>
          <a:lstStyle/>
          <a:p>
            <a:r>
              <a:rPr lang="en-US" dirty="0"/>
              <a:t>In addition to the live links throughout this slide deck, here are some additional resources: </a:t>
            </a:r>
          </a:p>
          <a:p>
            <a:pPr>
              <a:buFont typeface="Arial" panose="020F0502020204030204" pitchFamily="34" charset="0"/>
              <a:buChar char="•"/>
            </a:pPr>
            <a:r>
              <a:rPr lang="en-US" dirty="0">
                <a:hlinkClick r:id="rId2"/>
              </a:rPr>
              <a:t>HUD Individual Development Plan</a:t>
            </a:r>
          </a:p>
          <a:p>
            <a:pPr>
              <a:buFont typeface="Arial" panose="020F0502020204030204" pitchFamily="34" charset="0"/>
              <a:buChar char="•"/>
            </a:pPr>
            <a:r>
              <a:rPr lang="en-US" dirty="0">
                <a:hlinkClick r:id="rId3"/>
              </a:rPr>
              <a:t>International Coaching Federation Core Competencies</a:t>
            </a:r>
          </a:p>
          <a:p>
            <a:pPr>
              <a:buFont typeface="Arial" panose="020F0502020204030204" pitchFamily="34" charset="0"/>
              <a:buChar char="•"/>
            </a:pPr>
            <a:endParaRPr lang="en-US" dirty="0"/>
          </a:p>
        </p:txBody>
      </p:sp>
    </p:spTree>
    <p:extLst>
      <p:ext uri="{BB962C8B-B14F-4D97-AF65-F5344CB8AC3E}">
        <p14:creationId xmlns:p14="http://schemas.microsoft.com/office/powerpoint/2010/main" val="1547440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475D4B-3968-4BCD-B3E6-7A517AC8D0E0}"/>
              </a:ext>
            </a:extLst>
          </p:cNvPr>
          <p:cNvSpPr>
            <a:spLocks noGrp="1"/>
          </p:cNvSpPr>
          <p:nvPr>
            <p:ph type="title"/>
          </p:nvPr>
        </p:nvSpPr>
        <p:spPr>
          <a:xfrm>
            <a:off x="1097280" y="286603"/>
            <a:ext cx="10058400" cy="1450757"/>
          </a:xfrm>
        </p:spPr>
        <p:txBody>
          <a:bodyPr>
            <a:normAutofit/>
          </a:bodyPr>
          <a:lstStyle/>
          <a:p>
            <a:r>
              <a:rPr lang="en-US" dirty="0">
                <a:latin typeface="Calibri Light"/>
                <a:cs typeface="Calibri Light"/>
              </a:rPr>
              <a:t>Region IV GS-13 Team Lead Roles and Responsibilities</a:t>
            </a:r>
          </a:p>
        </p:txBody>
      </p:sp>
      <p:cxnSp>
        <p:nvCxnSpPr>
          <p:cNvPr id="30" name="Straight Connector 29">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4489098-F996-4BC0-8059-04E0C6F167AB}"/>
              </a:ext>
            </a:extLst>
          </p:cNvPr>
          <p:cNvGraphicFramePr>
            <a:graphicFrameLocks noGrp="1"/>
          </p:cNvGraphicFramePr>
          <p:nvPr>
            <p:ph idx="1"/>
            <p:extLst>
              <p:ext uri="{D42A27DB-BD31-4B8C-83A1-F6EECF244321}">
                <p14:modId xmlns:p14="http://schemas.microsoft.com/office/powerpoint/2010/main" val="206649716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2740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9">
            <a:extLst>
              <a:ext uri="{FF2B5EF4-FFF2-40B4-BE49-F238E27FC236}">
                <a16:creationId xmlns:a16="http://schemas.microsoft.com/office/drawing/2014/main" id="{2B6C9846-B5AB-4E52-988D-F7E5865C9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1">
            <a:extLst>
              <a:ext uri="{FF2B5EF4-FFF2-40B4-BE49-F238E27FC236}">
                <a16:creationId xmlns:a16="http://schemas.microsoft.com/office/drawing/2014/main" id="{6F3D7E8E-8467-4198-87E0-ADC1B604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4DDA197-C88B-48E6-B359-E54B45F92AAC}"/>
              </a:ext>
            </a:extLst>
          </p:cNvPr>
          <p:cNvSpPr>
            <a:spLocks noGrp="1"/>
          </p:cNvSpPr>
          <p:nvPr>
            <p:ph type="title"/>
          </p:nvPr>
        </p:nvSpPr>
        <p:spPr>
          <a:xfrm>
            <a:off x="1066800" y="5252936"/>
            <a:ext cx="10058400" cy="1028715"/>
          </a:xfrm>
        </p:spPr>
        <p:txBody>
          <a:bodyPr vert="horz" lIns="91440" tIns="45720" rIns="91440" bIns="45720" rtlCol="0">
            <a:normAutofit/>
          </a:bodyPr>
          <a:lstStyle/>
          <a:p>
            <a:pPr algn="ctr"/>
            <a:r>
              <a:rPr lang="en-US" dirty="0">
                <a:solidFill>
                  <a:schemeClr val="bg1"/>
                </a:solidFill>
              </a:rPr>
              <a:t>Characteristics of a Successful Team Lead</a:t>
            </a:r>
          </a:p>
        </p:txBody>
      </p:sp>
      <p:graphicFrame>
        <p:nvGraphicFramePr>
          <p:cNvPr id="21" name="Content Placeholder 3">
            <a:extLst>
              <a:ext uri="{FF2B5EF4-FFF2-40B4-BE49-F238E27FC236}">
                <a16:creationId xmlns:a16="http://schemas.microsoft.com/office/drawing/2014/main" id="{15D1BA53-FB0B-4DBA-B518-3B28FDF21C8A}"/>
              </a:ext>
            </a:extLst>
          </p:cNvPr>
          <p:cNvGraphicFramePr>
            <a:graphicFrameLocks noGrp="1"/>
          </p:cNvGraphicFramePr>
          <p:nvPr>
            <p:ph idx="1"/>
            <p:extLst>
              <p:ext uri="{D42A27DB-BD31-4B8C-83A1-F6EECF244321}">
                <p14:modId xmlns:p14="http://schemas.microsoft.com/office/powerpoint/2010/main" val="705798792"/>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0260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5">
            <a:extLst>
              <a:ext uri="{FF2B5EF4-FFF2-40B4-BE49-F238E27FC236}">
                <a16:creationId xmlns:a16="http://schemas.microsoft.com/office/drawing/2014/main" id="{4C869C3B-5565-4AAC-86A8-9EB0AB1C6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D5EA63-67F0-45E7-A3F6-3205A79A7679}"/>
              </a:ext>
            </a:extLst>
          </p:cNvPr>
          <p:cNvSpPr>
            <a:spLocks noGrp="1"/>
          </p:cNvSpPr>
          <p:nvPr>
            <p:ph type="title"/>
          </p:nvPr>
        </p:nvSpPr>
        <p:spPr>
          <a:xfrm>
            <a:off x="638423" y="3807725"/>
            <a:ext cx="10909073" cy="1447062"/>
          </a:xfrm>
        </p:spPr>
        <p:txBody>
          <a:bodyPr vert="horz" lIns="91440" tIns="45720" rIns="91440" bIns="45720" rtlCol="0" anchor="b">
            <a:normAutofit/>
          </a:bodyPr>
          <a:lstStyle/>
          <a:p>
            <a:pPr algn="ctr"/>
            <a:r>
              <a:rPr lang="en-US" sz="6000" dirty="0">
                <a:solidFill>
                  <a:schemeClr val="tx1">
                    <a:lumMod val="85000"/>
                    <a:lumOff val="15000"/>
                  </a:schemeClr>
                </a:solidFill>
              </a:rPr>
              <a:t>Credibility = Competency + Trust</a:t>
            </a:r>
          </a:p>
        </p:txBody>
      </p:sp>
      <p:sp>
        <p:nvSpPr>
          <p:cNvPr id="5" name="Content Placeholder 4">
            <a:extLst>
              <a:ext uri="{FF2B5EF4-FFF2-40B4-BE49-F238E27FC236}">
                <a16:creationId xmlns:a16="http://schemas.microsoft.com/office/drawing/2014/main" id="{777B5116-BAC9-4FF3-8249-D90CBA9EB39B}"/>
              </a:ext>
            </a:extLst>
          </p:cNvPr>
          <p:cNvSpPr>
            <a:spLocks noGrp="1"/>
          </p:cNvSpPr>
          <p:nvPr>
            <p:ph idx="1"/>
          </p:nvPr>
        </p:nvSpPr>
        <p:spPr>
          <a:xfrm>
            <a:off x="1281474" y="5576520"/>
            <a:ext cx="9622971" cy="691312"/>
          </a:xfrm>
        </p:spPr>
        <p:txBody>
          <a:bodyPr vert="horz" lIns="91440" tIns="45720" rIns="91440" bIns="45720" rtlCol="0">
            <a:normAutofit/>
          </a:bodyPr>
          <a:lstStyle/>
          <a:p>
            <a:pPr marL="0" indent="0" algn="ctr">
              <a:lnSpc>
                <a:spcPct val="100000"/>
              </a:lnSpc>
              <a:buNone/>
            </a:pPr>
            <a:r>
              <a:rPr lang="en-US" cap="all" spc="200" dirty="0">
                <a:solidFill>
                  <a:schemeClr val="tx1">
                    <a:lumMod val="85000"/>
                    <a:lumOff val="15000"/>
                  </a:schemeClr>
                </a:solidFill>
                <a:hlinkClick r:id="rId3"/>
              </a:rPr>
              <a:t>13 Behaviors of High Trust Leaders</a:t>
            </a:r>
            <a:endParaRPr lang="en-US" cap="all" spc="200" dirty="0">
              <a:solidFill>
                <a:schemeClr val="tx1">
                  <a:lumMod val="85000"/>
                  <a:lumOff val="15000"/>
                </a:schemeClr>
              </a:solidFill>
            </a:endParaRPr>
          </a:p>
        </p:txBody>
      </p:sp>
      <p:pic>
        <p:nvPicPr>
          <p:cNvPr id="7" name="Graphic 6" descr="Handshake">
            <a:extLst>
              <a:ext uri="{FF2B5EF4-FFF2-40B4-BE49-F238E27FC236}">
                <a16:creationId xmlns:a16="http://schemas.microsoft.com/office/drawing/2014/main" id="{A9B521D0-9E24-4697-B60A-C6E48D3B92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4657" y="771100"/>
            <a:ext cx="2750022" cy="2750022"/>
          </a:xfrm>
          <a:prstGeom prst="rect">
            <a:avLst/>
          </a:prstGeom>
        </p:spPr>
      </p:pic>
      <p:cxnSp>
        <p:nvCxnSpPr>
          <p:cNvPr id="15" name="Straight Connector 17">
            <a:extLst>
              <a:ext uri="{FF2B5EF4-FFF2-40B4-BE49-F238E27FC236}">
                <a16:creationId xmlns:a16="http://schemas.microsoft.com/office/drawing/2014/main" id="{F41136EC-EC34-4D08-B5AB-8CE5870B1C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600" y="5415653"/>
            <a:ext cx="86868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995470A-422C-4D09-B47E-C2E326495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50671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ABF2AD7-2C12-4DA3-AB00-7E362E151393}"/>
              </a:ext>
            </a:extLst>
          </p:cNvPr>
          <p:cNvSpPr>
            <a:spLocks noGrp="1"/>
          </p:cNvSpPr>
          <p:nvPr>
            <p:ph type="title"/>
          </p:nvPr>
        </p:nvSpPr>
        <p:spPr>
          <a:xfrm>
            <a:off x="1066800" y="5208104"/>
            <a:ext cx="10058400" cy="1073547"/>
          </a:xfrm>
        </p:spPr>
        <p:txBody>
          <a:bodyPr anchor="ctr">
            <a:normAutofit/>
          </a:bodyPr>
          <a:lstStyle/>
          <a:p>
            <a:pPr algn="ctr"/>
            <a:r>
              <a:rPr lang="en-US" dirty="0">
                <a:solidFill>
                  <a:srgbClr val="FFFFFF"/>
                </a:solidFill>
              </a:rPr>
              <a:t>Knowledge Check 		</a:t>
            </a:r>
          </a:p>
        </p:txBody>
      </p:sp>
      <p:sp>
        <p:nvSpPr>
          <p:cNvPr id="3" name="Content Placeholder 2">
            <a:extLst>
              <a:ext uri="{FF2B5EF4-FFF2-40B4-BE49-F238E27FC236}">
                <a16:creationId xmlns:a16="http://schemas.microsoft.com/office/drawing/2014/main" id="{DB80FE5A-D327-40F0-AE03-F74743740A5D}"/>
              </a:ext>
            </a:extLst>
          </p:cNvPr>
          <p:cNvSpPr>
            <a:spLocks noGrp="1"/>
          </p:cNvSpPr>
          <p:nvPr>
            <p:ph idx="1"/>
          </p:nvPr>
        </p:nvSpPr>
        <p:spPr>
          <a:xfrm>
            <a:off x="1097280" y="1086678"/>
            <a:ext cx="10027920" cy="3471467"/>
          </a:xfrm>
        </p:spPr>
        <p:txBody>
          <a:bodyPr>
            <a:normAutofit/>
          </a:bodyPr>
          <a:lstStyle/>
          <a:p>
            <a:pPr marL="457200" indent="-457200">
              <a:buFont typeface="+mj-lt"/>
              <a:buAutoNum type="arabicPeriod"/>
            </a:pPr>
            <a:r>
              <a:rPr lang="en-US" dirty="0"/>
              <a:t>Only supervisors can give employees performance feedback. True or False</a:t>
            </a:r>
          </a:p>
          <a:p>
            <a:pPr marL="457200" indent="-457200">
              <a:buFont typeface="+mj-lt"/>
              <a:buAutoNum type="arabicPeriod"/>
            </a:pPr>
            <a:r>
              <a:rPr lang="en-US" dirty="0"/>
              <a:t>An Equal Opportunity Specialist, GS-13, can review the work of other Equal Opportunity Specialists if empowered to do so by their supervisor. True or False</a:t>
            </a:r>
          </a:p>
          <a:p>
            <a:pPr marL="457200" indent="-457200">
              <a:buFont typeface="+mj-lt"/>
              <a:buAutoNum type="arabicPeriod"/>
            </a:pPr>
            <a:r>
              <a:rPr lang="en-US" dirty="0"/>
              <a:t>A subordinate’s supervisor is the only one that can rate their performance through the Employee Performance Planning and Evaluation System (EPPES).   True or False</a:t>
            </a:r>
          </a:p>
          <a:p>
            <a:pPr marL="457200" indent="-457200">
              <a:buFont typeface="+mj-lt"/>
              <a:buAutoNum type="arabicPeriod"/>
            </a:pPr>
            <a:r>
              <a:rPr lang="en-US" dirty="0"/>
              <a:t>Only a supervisor can be a leader.  True or False</a:t>
            </a:r>
          </a:p>
          <a:p>
            <a:pPr marL="457200" indent="-457200">
              <a:buFont typeface="+mj-lt"/>
              <a:buAutoNum type="arabicPeriod"/>
            </a:pPr>
            <a:r>
              <a:rPr lang="en-US" dirty="0"/>
              <a:t>When must the supervisor be involved with performance feedback?</a:t>
            </a:r>
          </a:p>
          <a:p>
            <a:pPr marL="0" indent="0">
              <a:buNone/>
            </a:pPr>
            <a:endParaRPr lang="en-US" dirty="0"/>
          </a:p>
        </p:txBody>
      </p:sp>
    </p:spTree>
    <p:extLst>
      <p:ext uri="{BB962C8B-B14F-4D97-AF65-F5344CB8AC3E}">
        <p14:creationId xmlns:p14="http://schemas.microsoft.com/office/powerpoint/2010/main" val="675892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82" name="Picture 1382">
            <a:extLst>
              <a:ext uri="{FF2B5EF4-FFF2-40B4-BE49-F238E27FC236}">
                <a16:creationId xmlns:a16="http://schemas.microsoft.com/office/drawing/2014/main" id="{09C84C36-C1A2-4A43-B7E9-770394288BBC}"/>
              </a:ext>
            </a:extLst>
          </p:cNvPr>
          <p:cNvPicPr>
            <a:picLocks noChangeAspect="1"/>
          </p:cNvPicPr>
          <p:nvPr/>
        </p:nvPicPr>
        <p:blipFill>
          <a:blip r:embed="rId3"/>
          <a:stretch>
            <a:fillRect/>
          </a:stretch>
        </p:blipFill>
        <p:spPr>
          <a:xfrm>
            <a:off x="0" y="-8923"/>
            <a:ext cx="12192000" cy="6875845"/>
          </a:xfrm>
          <a:prstGeom prst="rect">
            <a:avLst/>
          </a:prstGeom>
        </p:spPr>
      </p:pic>
    </p:spTree>
    <p:extLst>
      <p:ext uri="{BB962C8B-B14F-4D97-AF65-F5344CB8AC3E}">
        <p14:creationId xmlns:p14="http://schemas.microsoft.com/office/powerpoint/2010/main" val="1515934206"/>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693CD54C66C147A4E92F75C58477D3" ma:contentTypeVersion="4" ma:contentTypeDescription="Create a new document." ma:contentTypeScope="" ma:versionID="151fa784e33157028591348d0bb35020">
  <xsd:schema xmlns:xsd="http://www.w3.org/2001/XMLSchema" xmlns:xs="http://www.w3.org/2001/XMLSchema" xmlns:p="http://schemas.microsoft.com/office/2006/metadata/properties" xmlns:ns2="2d87459a-523d-4015-aad1-cc78a0029a0c" xmlns:ns3="0642f69c-e918-46e5-b38a-ca37836216b7" targetNamespace="http://schemas.microsoft.com/office/2006/metadata/properties" ma:root="true" ma:fieldsID="43143740d7ae93d7e71f612706ab41a8" ns2:_="" ns3:_="">
    <xsd:import namespace="2d87459a-523d-4015-aad1-cc78a0029a0c"/>
    <xsd:import namespace="0642f69c-e918-46e5-b38a-ca37836216b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7459a-523d-4015-aad1-cc78a0029a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42f69c-e918-46e5-b38a-ca37836216b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CD65D-61A5-43C9-A837-6EC73C7DA8AB}">
  <ds:schemaRefs>
    <ds:schemaRef ds:uri="http://schemas.openxmlformats.org/package/2006/metadata/core-properties"/>
    <ds:schemaRef ds:uri="http://purl.org/dc/dcmitype/"/>
    <ds:schemaRef ds:uri="0642f69c-e918-46e5-b38a-ca37836216b7"/>
    <ds:schemaRef ds:uri="http://purl.org/dc/elements/1.1/"/>
    <ds:schemaRef ds:uri="http://schemas.microsoft.com/office/2006/metadata/properties"/>
    <ds:schemaRef ds:uri="http://schemas.microsoft.com/office/infopath/2007/PartnerControls"/>
    <ds:schemaRef ds:uri="http://schemas.microsoft.com/office/2006/documentManagement/types"/>
    <ds:schemaRef ds:uri="2d87459a-523d-4015-aad1-cc78a0029a0c"/>
    <ds:schemaRef ds:uri="http://www.w3.org/XML/1998/namespace"/>
    <ds:schemaRef ds:uri="http://purl.org/dc/terms/"/>
  </ds:schemaRefs>
</ds:datastoreItem>
</file>

<file path=customXml/itemProps2.xml><?xml version="1.0" encoding="utf-8"?>
<ds:datastoreItem xmlns:ds="http://schemas.openxmlformats.org/officeDocument/2006/customXml" ds:itemID="{0BD2612D-0378-4428-AFBC-E3CDA8A991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87459a-523d-4015-aad1-cc78a0029a0c"/>
    <ds:schemaRef ds:uri="0642f69c-e918-46e5-b38a-ca3783621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5436</Words>
  <Application>Microsoft Office PowerPoint</Application>
  <PresentationFormat>Widescreen</PresentationFormat>
  <Paragraphs>532</Paragraphs>
  <Slides>48</Slides>
  <Notes>30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9" baseType="lpstr">
      <vt:lpstr>Arial</vt:lpstr>
      <vt:lpstr>Arial</vt:lpstr>
      <vt:lpstr>Calibri</vt:lpstr>
      <vt:lpstr>Calibri Light</vt:lpstr>
      <vt:lpstr>Georgia Pro Cond Light</vt:lpstr>
      <vt:lpstr>le-monde-livre-std</vt:lpstr>
      <vt:lpstr>Speak Pro</vt:lpstr>
      <vt:lpstr>Times New Roman</vt:lpstr>
      <vt:lpstr>Wingdings</vt:lpstr>
      <vt:lpstr>RetrospectVTI</vt:lpstr>
      <vt:lpstr>Document</vt:lpstr>
      <vt:lpstr>Welcome!</vt:lpstr>
      <vt:lpstr>Team Leadership</vt:lpstr>
      <vt:lpstr>Agenda</vt:lpstr>
      <vt:lpstr>Supervisor vs. Team Leader</vt:lpstr>
      <vt:lpstr>Region IV GS-13 Team Lead Roles and Responsibilities</vt:lpstr>
      <vt:lpstr>Characteristics of a Successful Team Lead</vt:lpstr>
      <vt:lpstr>Credibility = Competency + Trust</vt:lpstr>
      <vt:lpstr>Knowledge Check   </vt:lpstr>
      <vt:lpstr>PowerPoint Presentation</vt:lpstr>
      <vt:lpstr>Characteristics of a High Performing Team</vt:lpstr>
      <vt:lpstr>Characteristics of a High Performing Team</vt:lpstr>
      <vt:lpstr>Characteristics of a High Performing Team</vt:lpstr>
      <vt:lpstr>Lencioni’s 5 Dysfunctions of a Team</vt:lpstr>
      <vt:lpstr>Test Your Understanding #1</vt:lpstr>
      <vt:lpstr>Test Your Understanding #1</vt:lpstr>
      <vt:lpstr>Good morning!</vt:lpstr>
      <vt:lpstr>7 Keys to Effective Feedback</vt:lpstr>
      <vt:lpstr>Positive Feedback Opportunities</vt:lpstr>
      <vt:lpstr>SBI Model</vt:lpstr>
      <vt:lpstr>How to Give Feedback Effectively</vt:lpstr>
      <vt:lpstr>Dealing with Feedback Reactions</vt:lpstr>
      <vt:lpstr>PowerPoint Presentation</vt:lpstr>
      <vt:lpstr>Test Your Understanding  #2</vt:lpstr>
      <vt:lpstr>Test Your Understanding #2</vt:lpstr>
      <vt:lpstr>                </vt:lpstr>
      <vt:lpstr>GROW Coaching Model</vt:lpstr>
      <vt:lpstr>PowerPoint Presentation</vt:lpstr>
      <vt:lpstr>PowerPoint Presentation</vt:lpstr>
      <vt:lpstr>Knowledge Check</vt:lpstr>
      <vt:lpstr>Test Your Understanding #3</vt:lpstr>
      <vt:lpstr>Test Your Understanding #3</vt:lpstr>
      <vt:lpstr>You made it!</vt:lpstr>
      <vt:lpstr>Leadership</vt:lpstr>
      <vt:lpstr>Leadership</vt:lpstr>
      <vt:lpstr>Leadership</vt:lpstr>
      <vt:lpstr>Leadership Styles</vt:lpstr>
      <vt:lpstr>Leadership Styles</vt:lpstr>
      <vt:lpstr>Getting to Yes</vt:lpstr>
      <vt:lpstr>Harvard Principles of Negotiation</vt:lpstr>
      <vt:lpstr>Oz Principle</vt:lpstr>
      <vt:lpstr>Accountability Decision Making Questions</vt:lpstr>
      <vt:lpstr>Knowledge Check </vt:lpstr>
      <vt:lpstr>21 Irrefutable Laws of Leadership</vt:lpstr>
      <vt:lpstr>21 Irrefutable Laws of Leadership</vt:lpstr>
      <vt:lpstr>PowerPoint Presentation</vt:lpstr>
      <vt:lpstr>PowerPoint Presentation</vt:lpstr>
      <vt:lpstr>Q&amp;A</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
  <cp:lastModifiedBy/>
  <cp:revision>54</cp:revision>
  <dcterms:created xsi:type="dcterms:W3CDTF">2020-09-03T14:17:06Z</dcterms:created>
  <dcterms:modified xsi:type="dcterms:W3CDTF">2022-04-20T17:49:59Z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0x010100CF693CD54C66C147A4E92F75C58477D3</vt:lpwstr>
  </property>
</Properties>
</file>